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rawings/drawing1.xml" ContentType="application/vnd.openxmlformats-officedocument.drawingml.chartshap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80" r:id="rId3"/>
    <p:sldId id="257" r:id="rId4"/>
    <p:sldId id="286" r:id="rId5"/>
    <p:sldId id="285" r:id="rId6"/>
    <p:sldId id="287" r:id="rId7"/>
    <p:sldId id="288" r:id="rId8"/>
    <p:sldId id="289" r:id="rId9"/>
    <p:sldId id="290" r:id="rId10"/>
    <p:sldId id="266" r:id="rId11"/>
    <p:sldId id="292" r:id="rId12"/>
    <p:sldId id="261" r:id="rId13"/>
    <p:sldId id="294" r:id="rId14"/>
    <p:sldId id="295" r:id="rId15"/>
    <p:sldId id="296" r:id="rId16"/>
    <p:sldId id="297" r:id="rId17"/>
    <p:sldId id="298" r:id="rId18"/>
    <p:sldId id="299" r:id="rId19"/>
    <p:sldId id="300" r:id="rId20"/>
    <p:sldId id="301" r:id="rId21"/>
    <p:sldId id="302" r:id="rId23"/>
    <p:sldId id="303" r:id="rId24"/>
    <p:sldId id="304" r:id="rId25"/>
    <p:sldId id="305" r:id="rId26"/>
    <p:sldId id="306" r:id="rId27"/>
    <p:sldId id="307" r:id="rId28"/>
    <p:sldId id="308" r:id="rId29"/>
    <p:sldId id="309" r:id="rId30"/>
    <p:sldId id="310" r:id="rId31"/>
    <p:sldId id="311" r:id="rId32"/>
    <p:sldId id="312" r:id="rId33"/>
    <p:sldId id="281" r:id="rId34"/>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738A"/>
    <a:srgbClr val="FFC557"/>
    <a:srgbClr val="F57B3D"/>
    <a:srgbClr val="E241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9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chartUserShapes" Target="../drawings/drawing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344"/>
        <c:overlap val="-23"/>
        <c:axId val="181138560"/>
        <c:axId val="181140096"/>
      </c:barChart>
      <c:catAx>
        <c:axId val="18113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Gotham Rounded Book" pitchFamily="50" charset="0"/>
                <a:ea typeface="+mn-ea"/>
                <a:cs typeface="+mn-cs"/>
              </a:defRPr>
            </a:pPr>
          </a:p>
        </c:txPr>
        <c:crossAx val="181140096"/>
        <c:crosses val="autoZero"/>
        <c:auto val="1"/>
        <c:lblAlgn val="ctr"/>
        <c:lblOffset val="100"/>
        <c:noMultiLvlLbl val="0"/>
      </c:catAx>
      <c:valAx>
        <c:axId val="181140096"/>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81138560"/>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pPr>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8.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xmlns:a="http://schemas.openxmlformats.org/drawingml/2006/main">
      <cdr:nvPicPr>
        <cdr:cNvPr id="2" name="图片 1"/>
        <cdr:cNvPicPr/>
      </cdr:nvPicPr>
      <cdr:blipFill>
        <a:blip xmlns:r="http://schemas.openxmlformats.org/officeDocument/2006/relationships" r:embed="rId1">
          <a:extLst>
            <a:ext uri="{28A0092B-C50C-407E-A947-70E740481C1C}">
              <a14:useLocalDpi xmlns:a14="http://schemas.microsoft.com/office/drawing/2010/main" val="0"/>
            </a:ext>
          </a:extLst>
        </a:blip>
        <a:stretch>
          <a:fillRect/>
        </a:stretch>
      </cdr:blipFill>
      <cdr:spPr>
        <a:xfrm>
          <a:off x="0" y="-3910140"/>
          <a:ext cx="5453135" cy="2899333"/>
        </a:xfrm>
        <a:prstGeom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a:defRPr/>
            </a:pPr>
            <a:fld id="{A1576B10-8F34-4D54-A32E-8692C7B034C8}" type="datetimeFigureOut">
              <a:rPr lang="zh-CN" altLang="en-US"/>
            </a:fld>
            <a:endParaRPr lang="zh-CN" altLang="en-US"/>
          </a:p>
        </p:txBody>
      </p:sp>
      <p:sp>
        <p:nvSpPr>
          <p:cNvPr id="23556"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a:defRPr/>
            </a:pPr>
            <a:fld id="{35A85DD0-AFF0-4499-A1AF-D91136582FE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幻灯片图像占位符 1"/>
          <p:cNvSpPr>
            <a:spLocks noGrp="1" noRot="1"/>
          </p:cNvSpPr>
          <p:nvPr>
            <p:ph type="sldImg"/>
          </p:nvPr>
        </p:nvSpPr>
        <p:spPr/>
      </p:sp>
      <p:sp>
        <p:nvSpPr>
          <p:cNvPr id="3" name="日期占位符 2"/>
          <p:cNvSpPr>
            <a:spLocks noGrp="1"/>
          </p:cNvSpPr>
          <p:nvPr>
            <p:ph type="dt" sz="half" idx="1"/>
          </p:nvPr>
        </p:nvSpPr>
        <p:spPr/>
        <p:txBody>
          <a:bodyPr wrap="square" lIns="91440" tIns="45720" rIns="91440" bIns="45720" numCol="1" anchor="t" anchorCtr="0" compatLnSpc="1"/>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E74F501-20DC-4186-B2CA-0996258313F3}"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99" name="文本占位符 3"/>
          <p:cNvSpPr>
            <a:spLocks noGrp="1"/>
          </p:cNvSpPr>
          <p:nvPr>
            <p:ph type="body" sz="quarter"/>
          </p:nvPr>
        </p:nvSpPr>
        <p:spPr>
          <a:xfrm>
            <a:off x="661988" y="3932238"/>
            <a:ext cx="5295900" cy="3216275"/>
          </a:xfrm>
          <a:prstGeom prst="rect">
            <a:avLst/>
          </a:prstGeom>
          <a:noFill/>
          <a:ln w="9525">
            <a:noFill/>
          </a:ln>
        </p:spPr>
        <p:txBody>
          <a:bodyPr anchor="t"/>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p:cNvSpPr>
          <p:nvPr>
            <p:ph type="sldImg"/>
          </p:nvPr>
        </p:nvSpPr>
        <p:spPr/>
      </p:sp>
      <p:sp>
        <p:nvSpPr>
          <p:cNvPr id="3" name="日期占位符 2"/>
          <p:cNvSpPr>
            <a:spLocks noGrp="1"/>
          </p:cNvSpPr>
          <p:nvPr>
            <p:ph type="dt" sz="half" idx="1"/>
          </p:nvPr>
        </p:nvSpPr>
        <p:spPr/>
        <p:txBody>
          <a:bodyPr wrap="square" lIns="91440" tIns="45720" rIns="91440" bIns="45720" numCol="1" anchor="t" anchorCtr="0" compatLnSpc="1"/>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E74F501-20DC-4186-B2CA-0996258313F3}"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5" name="文本占位符 3"/>
          <p:cNvSpPr>
            <a:spLocks noGrp="1"/>
          </p:cNvSpPr>
          <p:nvPr>
            <p:ph type="body" sz="quarter"/>
          </p:nvPr>
        </p:nvSpPr>
        <p:spPr>
          <a:xfrm>
            <a:off x="661988" y="3932238"/>
            <a:ext cx="5295900" cy="3216275"/>
          </a:xfrm>
          <a:prstGeom prst="rect">
            <a:avLst/>
          </a:prstGeom>
          <a:noFill/>
          <a:ln w="9525">
            <a:noFill/>
          </a:ln>
        </p:spPr>
        <p:txBody>
          <a:bodyPr anchor="t"/>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6AAFF1D3-8F08-4F68-B3A8-DD7EF4BB1DB0}"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17326230-13B0-44DA-A84A-ED9DDD491AC8}"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F98C9B2-B3DC-48D5-A5EC-7C5A15EDC12A}"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8F5B891-9A91-48CE-BDF9-BB64128EC307}"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14DCC51-D1F5-4BA2-B7F7-EBE79686E755}"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AAA1102-BC2D-4C2A-BB5A-CDE388285FC1}"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grpSp>
        <p:nvGrpSpPr>
          <p:cNvPr id="7" name="组合 6"/>
          <p:cNvGrpSpPr/>
          <p:nvPr userDrawn="1"/>
        </p:nvGrpSpPr>
        <p:grpSpPr>
          <a:xfrm>
            <a:off x="415351" y="405858"/>
            <a:ext cx="2775242" cy="2444911"/>
            <a:chOff x="1628689" y="1197166"/>
            <a:chExt cx="4552554" cy="4010673"/>
          </a:xfrm>
        </p:grpSpPr>
        <p:grpSp>
          <p:nvGrpSpPr>
            <p:cNvPr id="8" name="组合 7"/>
            <p:cNvGrpSpPr/>
            <p:nvPr/>
          </p:nvGrpSpPr>
          <p:grpSpPr>
            <a:xfrm rot="20626497">
              <a:off x="1628689" y="1197166"/>
              <a:ext cx="4552554" cy="4010673"/>
              <a:chOff x="-2838588" y="943387"/>
              <a:chExt cx="5781453" cy="5093299"/>
            </a:xfrm>
          </p:grpSpPr>
          <p:sp>
            <p:nvSpPr>
              <p:cNvPr id="10" name="等腰三角形 9"/>
              <p:cNvSpPr/>
              <p:nvPr/>
            </p:nvSpPr>
            <p:spPr>
              <a:xfrm>
                <a:off x="-1465473" y="2432162"/>
                <a:ext cx="2760750" cy="2379957"/>
              </a:xfrm>
              <a:prstGeom prst="triangle">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rot="973503" flipV="1">
                <a:off x="-10164" y="1933701"/>
                <a:ext cx="324888" cy="582668"/>
              </a:xfrm>
              <a:prstGeom prst="line">
                <a:avLst/>
              </a:prstGeom>
              <a:ln>
                <a:solidFill>
                  <a:srgbClr val="02B295"/>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rot="17747361">
                <a:off x="-257375" y="1008926"/>
                <a:ext cx="950319" cy="819241"/>
              </a:xfrm>
              <a:prstGeom prst="triangle">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0"/>
              </p:cNvCxnSpPr>
              <p:nvPr/>
            </p:nvCxnSpPr>
            <p:spPr>
              <a:xfrm rot="973503" flipH="1">
                <a:off x="-785288" y="1149928"/>
                <a:ext cx="565975" cy="569395"/>
              </a:xfrm>
              <a:prstGeom prst="line">
                <a:avLst/>
              </a:prstGeom>
              <a:ln>
                <a:solidFill>
                  <a:srgbClr val="02B295"/>
                </a:solidFill>
              </a:ln>
            </p:spPr>
            <p:style>
              <a:lnRef idx="1">
                <a:schemeClr val="accent1"/>
              </a:lnRef>
              <a:fillRef idx="0">
                <a:schemeClr val="accent1"/>
              </a:fillRef>
              <a:effectRef idx="0">
                <a:schemeClr val="accent1"/>
              </a:effectRef>
              <a:fontRef idx="minor">
                <a:schemeClr val="tx1"/>
              </a:fontRef>
            </p:style>
          </p:cxnSp>
          <p:sp>
            <p:nvSpPr>
              <p:cNvPr id="14" name="等腰三角形 13"/>
              <p:cNvSpPr/>
              <p:nvPr/>
            </p:nvSpPr>
            <p:spPr>
              <a:xfrm rot="16699907">
                <a:off x="-2331777" y="1137351"/>
                <a:ext cx="598296" cy="515773"/>
              </a:xfrm>
              <a:prstGeom prst="triangle">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flipV="1">
                <a:off x="-1825500" y="1709548"/>
                <a:ext cx="678195" cy="34978"/>
              </a:xfrm>
              <a:prstGeom prst="line">
                <a:avLst/>
              </a:prstGeom>
              <a:ln>
                <a:solidFill>
                  <a:srgbClr val="02B295"/>
                </a:solidFill>
              </a:ln>
            </p:spPr>
            <p:style>
              <a:lnRef idx="1">
                <a:schemeClr val="accent1"/>
              </a:lnRef>
              <a:fillRef idx="0">
                <a:schemeClr val="accent1"/>
              </a:fillRef>
              <a:effectRef idx="0">
                <a:schemeClr val="accent1"/>
              </a:effectRef>
              <a:fontRef idx="minor">
                <a:schemeClr val="tx1"/>
              </a:fontRef>
            </p:style>
          </p:cxnSp>
          <p:sp>
            <p:nvSpPr>
              <p:cNvPr id="16" name="等腰三角形 15"/>
              <p:cNvSpPr/>
              <p:nvPr/>
            </p:nvSpPr>
            <p:spPr>
              <a:xfrm rot="16699907">
                <a:off x="-1167160" y="1615435"/>
                <a:ext cx="350758" cy="302378"/>
              </a:xfrm>
              <a:prstGeom prst="triangle">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线连接符 26"/>
              <p:cNvCxnSpPr/>
              <p:nvPr/>
            </p:nvCxnSpPr>
            <p:spPr>
              <a:xfrm>
                <a:off x="1242873" y="4775373"/>
                <a:ext cx="288227" cy="349523"/>
              </a:xfrm>
              <a:prstGeom prst="line">
                <a:avLst/>
              </a:prstGeom>
              <a:ln>
                <a:solidFill>
                  <a:srgbClr val="02B295"/>
                </a:solidFill>
              </a:ln>
              <a:effectLst/>
            </p:spPr>
            <p:style>
              <a:lnRef idx="2">
                <a:schemeClr val="accent1"/>
              </a:lnRef>
              <a:fillRef idx="0">
                <a:schemeClr val="accent1"/>
              </a:fillRef>
              <a:effectRef idx="1">
                <a:schemeClr val="accent1"/>
              </a:effectRef>
              <a:fontRef idx="minor">
                <a:schemeClr val="tx1"/>
              </a:fontRef>
            </p:style>
          </p:cxnSp>
          <p:sp>
            <p:nvSpPr>
              <p:cNvPr id="18" name="等腰三角形 17"/>
              <p:cNvSpPr/>
              <p:nvPr/>
            </p:nvSpPr>
            <p:spPr>
              <a:xfrm rot="19787919">
                <a:off x="1176468" y="5025952"/>
                <a:ext cx="1107867" cy="955057"/>
              </a:xfrm>
              <a:prstGeom prst="triangle">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线连接符 30"/>
              <p:cNvCxnSpPr/>
              <p:nvPr/>
            </p:nvCxnSpPr>
            <p:spPr>
              <a:xfrm flipV="1">
                <a:off x="2423206" y="5366759"/>
                <a:ext cx="347701" cy="273441"/>
              </a:xfrm>
              <a:prstGeom prst="line">
                <a:avLst/>
              </a:prstGeom>
              <a:ln>
                <a:solidFill>
                  <a:srgbClr val="02B295"/>
                </a:solidFill>
              </a:ln>
              <a:effectLst/>
            </p:spPr>
            <p:style>
              <a:lnRef idx="2">
                <a:schemeClr val="accent1"/>
              </a:lnRef>
              <a:fillRef idx="0">
                <a:schemeClr val="accent1"/>
              </a:fillRef>
              <a:effectRef idx="1">
                <a:schemeClr val="accent1"/>
              </a:effectRef>
              <a:fontRef idx="minor">
                <a:schemeClr val="tx1"/>
              </a:fontRef>
            </p:style>
          </p:cxnSp>
          <p:sp>
            <p:nvSpPr>
              <p:cNvPr id="20" name="等腰三角形 19"/>
              <p:cNvSpPr/>
              <p:nvPr/>
            </p:nvSpPr>
            <p:spPr>
              <a:xfrm rot="10800000">
                <a:off x="2592107" y="5064381"/>
                <a:ext cx="350758" cy="302378"/>
              </a:xfrm>
              <a:prstGeom prst="triangle">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线连接符 19"/>
              <p:cNvCxnSpPr/>
              <p:nvPr/>
            </p:nvCxnSpPr>
            <p:spPr>
              <a:xfrm flipV="1">
                <a:off x="-1776884" y="4801819"/>
                <a:ext cx="325571" cy="199573"/>
              </a:xfrm>
              <a:prstGeom prst="line">
                <a:avLst/>
              </a:prstGeom>
              <a:ln>
                <a:solidFill>
                  <a:srgbClr val="02B295"/>
                </a:solidFill>
              </a:ln>
              <a:effectLst/>
            </p:spPr>
            <p:style>
              <a:lnRef idx="2">
                <a:schemeClr val="accent1"/>
              </a:lnRef>
              <a:fillRef idx="0">
                <a:schemeClr val="accent1"/>
              </a:fillRef>
              <a:effectRef idx="1">
                <a:schemeClr val="accent1"/>
              </a:effectRef>
              <a:fontRef idx="minor">
                <a:schemeClr val="tx1"/>
              </a:fontRef>
            </p:style>
          </p:cxnSp>
          <p:sp>
            <p:nvSpPr>
              <p:cNvPr id="22" name="等腰三角形 21"/>
              <p:cNvSpPr/>
              <p:nvPr/>
            </p:nvSpPr>
            <p:spPr>
              <a:xfrm rot="15197039">
                <a:off x="-2480509" y="5151906"/>
                <a:ext cx="950319" cy="819241"/>
              </a:xfrm>
              <a:prstGeom prst="triangle">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线连接符 23"/>
              <p:cNvCxnSpPr/>
              <p:nvPr/>
            </p:nvCxnSpPr>
            <p:spPr>
              <a:xfrm flipH="1" flipV="1">
                <a:off x="-2567006" y="5451225"/>
                <a:ext cx="190448" cy="235842"/>
              </a:xfrm>
              <a:prstGeom prst="line">
                <a:avLst/>
              </a:prstGeom>
              <a:ln>
                <a:solidFill>
                  <a:srgbClr val="02B295"/>
                </a:solidFill>
              </a:ln>
              <a:effectLst/>
            </p:spPr>
            <p:style>
              <a:lnRef idx="2">
                <a:schemeClr val="accent1"/>
              </a:lnRef>
              <a:fillRef idx="0">
                <a:schemeClr val="accent1"/>
              </a:fillRef>
              <a:effectRef idx="1">
                <a:schemeClr val="accent1"/>
              </a:effectRef>
              <a:fontRef idx="minor">
                <a:schemeClr val="tx1"/>
              </a:fontRef>
            </p:style>
          </p:cxnSp>
          <p:sp>
            <p:nvSpPr>
              <p:cNvPr id="24" name="等腰三角形 23"/>
              <p:cNvSpPr/>
              <p:nvPr/>
            </p:nvSpPr>
            <p:spPr>
              <a:xfrm rot="16699907">
                <a:off x="-2862778" y="5108628"/>
                <a:ext cx="350758" cy="302378"/>
              </a:xfrm>
              <a:prstGeom prst="triangle">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461908" y="2615819"/>
              <a:ext cx="827314" cy="1862048"/>
            </a:xfrm>
            <a:prstGeom prst="rect">
              <a:avLst/>
            </a:prstGeom>
            <a:noFill/>
          </p:spPr>
          <p:txBody>
            <a:bodyPr wrap="square" rtlCol="0">
              <a:spAutoFit/>
            </a:bodyPr>
            <a:lstStyle/>
            <a:p>
              <a:endParaRPr lang="zh-CN" altLang="en-US" sz="11500" b="1" dirty="0">
                <a:solidFill>
                  <a:schemeClr val="bg1"/>
                </a:solidFill>
              </a:endParaRPr>
            </a:p>
          </p:txBody>
        </p:sp>
      </p:grpSp>
      <p:sp>
        <p:nvSpPr>
          <p:cNvPr id="27" name="文本占位符 26"/>
          <p:cNvSpPr>
            <a:spLocks noGrp="1"/>
          </p:cNvSpPr>
          <p:nvPr>
            <p:ph type="body" sz="quarter" idx="10" hasCustomPrompt="1"/>
          </p:nvPr>
        </p:nvSpPr>
        <p:spPr>
          <a:xfrm>
            <a:off x="6944124" y="2330069"/>
            <a:ext cx="3074987" cy="520700"/>
          </a:xfrm>
          <a:prstGeom prst="rect">
            <a:avLst/>
          </a:prstGeom>
        </p:spPr>
        <p:txBody>
          <a:bodyPr/>
          <a:lstStyle>
            <a:lvl1pPr marL="0" indent="0">
              <a:buNone/>
              <a:defRPr b="1">
                <a:solidFill>
                  <a:srgbClr val="053A44"/>
                </a:solidFill>
              </a:defRPr>
            </a:lvl1pPr>
          </a:lstStyle>
          <a:p>
            <a:pPr lvl="0"/>
            <a:r>
              <a:rPr lang="zh-CN" altLang="en-US" dirty="0"/>
              <a:t>点击此处添加标题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节标题">
    <p:bg>
      <p:bgPr>
        <a:gradFill>
          <a:gsLst>
            <a:gs pos="0">
              <a:srgbClr val="F01C0E"/>
            </a:gs>
            <a:gs pos="52000">
              <a:srgbClr val="B4160A"/>
            </a:gs>
            <a:gs pos="100000">
              <a:srgbClr val="B0160A"/>
            </a:gs>
          </a:gsLst>
          <a:lin ang="0" scaled="1"/>
        </a:gradFill>
        <a:effectLst/>
      </p:bgPr>
    </p:bg>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20CA18E2-6F33-4D86-86AC-01AFA945B274}"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B4AF7992-2B69-4788-9B25-D9E135F68404}"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8AA839B0-33F9-4DFA-8A26-D8BD3F3C546C}"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52A7A38-3198-4E81-88AD-1E158599A341}"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61FCABC-9AA7-4A0E-96FA-AEBCD83BB5CE}"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0F3337BF-7D46-46A3-A14A-3DD978329F3A}"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BAE450BD-CC3F-43FE-ACDC-D5DE1D508D6C}"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38C7267E-2C8A-4FB2-96EB-0A331AE45638}"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4FED6F61-C1BA-44A1-9690-DBCE577A0BC1}"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E0A30BE8-CF57-4FF3-91C1-BFDDFE034FAE}"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68E12389-31A9-4819-A1B2-D0F3ABF202DC}"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2AAA724F-C266-4F04-97B3-8B5398E9C344}"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33BB282-B1E1-41AF-AB1D-514BECF28C41}"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AFDFA17A-8BFA-4A9F-8796-E0F8702C8180}"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B7414B64-05B1-4273-81B5-9F7AD8694893}"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8A6CFCDB-6703-4FE4-8F53-66628A1017FD}"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endParaRPr lang="zh-CN"/>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pPr>
              <a:defRPr/>
            </a:pPr>
            <a:fld id="{30062049-1B8C-4BEA-AF67-51930006FEF6}"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0D17EC1D-5573-48D7-99FA-A4D8F4958FA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3.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jpeg"/><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GI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GIF"/></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1.GIF"/><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ChangeArrowheads="1"/>
          </p:cNvSpPr>
          <p:nvPr/>
        </p:nvSpPr>
        <p:spPr bwMode="auto">
          <a:xfrm>
            <a:off x="0" y="0"/>
            <a:ext cx="12193588" cy="53848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78" name="矩形 3"/>
          <p:cNvSpPr>
            <a:spLocks noChangeArrowheads="1"/>
          </p:cNvSpPr>
          <p:nvPr/>
        </p:nvSpPr>
        <p:spPr bwMode="auto">
          <a:xfrm>
            <a:off x="506731" y="2303914"/>
            <a:ext cx="5925751" cy="1133475"/>
          </a:xfrm>
          <a:prstGeom prst="rect">
            <a:avLst/>
          </a:prstGeom>
          <a:solidFill>
            <a:schemeClr val="tx1">
              <a:lumMod val="75000"/>
              <a:lumOff val="25000"/>
            </a:schemeClr>
          </a:solidFill>
          <a:ln>
            <a:noFill/>
          </a:ln>
        </p:spPr>
        <p:txBody>
          <a:bodyPr anchor="ctr"/>
          <a:lstStyle/>
          <a:p>
            <a:pPr algn="ctr" eaLnBrk="1" hangingPunct="1"/>
            <a:endParaRPr lang="zh-CN" altLang="en-US">
              <a:solidFill>
                <a:srgbClr val="FFFFFF"/>
              </a:solidFill>
            </a:endParaRPr>
          </a:p>
        </p:txBody>
      </p:sp>
      <p:sp>
        <p:nvSpPr>
          <p:cNvPr id="3079" name="文本框 1"/>
          <p:cNvSpPr txBox="1">
            <a:spLocks noChangeArrowheads="1"/>
          </p:cNvSpPr>
          <p:nvPr/>
        </p:nvSpPr>
        <p:spPr bwMode="auto">
          <a:xfrm>
            <a:off x="600932" y="2476951"/>
            <a:ext cx="5706513"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4800" dirty="0" smtClean="0">
                <a:solidFill>
                  <a:srgbClr val="FFC557"/>
                </a:solidFill>
                <a:effectLst>
                  <a:outerShdw blurRad="38100" dist="38100" dir="2700000" algn="tl">
                    <a:srgbClr val="000000">
                      <a:alpha val="43137"/>
                    </a:srgbClr>
                  </a:outerShdw>
                </a:effectLst>
                <a:latin typeface="方正综艺简体" pitchFamily="2" charset="-122"/>
                <a:ea typeface="方正综艺简体" pitchFamily="2" charset="-122"/>
              </a:rPr>
              <a:t>互联网家装行业</a:t>
            </a:r>
            <a:endParaRPr lang="zh-CN" altLang="en-US" sz="4800" dirty="0">
              <a:solidFill>
                <a:srgbClr val="FFC557"/>
              </a:solidFill>
              <a:effectLst>
                <a:outerShdw blurRad="38100" dist="38100" dir="2700000" algn="tl">
                  <a:srgbClr val="000000">
                    <a:alpha val="43137"/>
                  </a:srgbClr>
                </a:outerShdw>
              </a:effectLst>
              <a:latin typeface="方正综艺简体" pitchFamily="2" charset="-122"/>
              <a:ea typeface="方正综艺简体" pitchFamily="2" charset="-122"/>
            </a:endParaRPr>
          </a:p>
        </p:txBody>
      </p:sp>
      <p:sp>
        <p:nvSpPr>
          <p:cNvPr id="3081" name="Rectangle 5"/>
          <p:cNvSpPr>
            <a:spLocks noChangeArrowheads="1"/>
          </p:cNvSpPr>
          <p:nvPr/>
        </p:nvSpPr>
        <p:spPr bwMode="auto">
          <a:xfrm>
            <a:off x="0" y="5465763"/>
            <a:ext cx="12193588" cy="1392237"/>
          </a:xfrm>
          <a:prstGeom prst="rect">
            <a:avLst/>
          </a:prstGeom>
          <a:solidFill>
            <a:srgbClr val="0D0D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cxnSp>
        <p:nvCxnSpPr>
          <p:cNvPr id="3082" name="直接连接符 5"/>
          <p:cNvCxnSpPr>
            <a:cxnSpLocks noChangeShapeType="1"/>
          </p:cNvCxnSpPr>
          <p:nvPr/>
        </p:nvCxnSpPr>
        <p:spPr bwMode="auto">
          <a:xfrm>
            <a:off x="0" y="56007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3" name="直接连接符 60"/>
          <p:cNvCxnSpPr>
            <a:cxnSpLocks noChangeShapeType="1"/>
          </p:cNvCxnSpPr>
          <p:nvPr/>
        </p:nvCxnSpPr>
        <p:spPr bwMode="auto">
          <a:xfrm>
            <a:off x="0" y="57912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4" name="直接连接符 61"/>
          <p:cNvCxnSpPr>
            <a:cxnSpLocks noChangeShapeType="1"/>
          </p:cNvCxnSpPr>
          <p:nvPr/>
        </p:nvCxnSpPr>
        <p:spPr bwMode="auto">
          <a:xfrm>
            <a:off x="0" y="59817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5" name="直接连接符 62"/>
          <p:cNvCxnSpPr>
            <a:cxnSpLocks noChangeShapeType="1"/>
          </p:cNvCxnSpPr>
          <p:nvPr/>
        </p:nvCxnSpPr>
        <p:spPr bwMode="auto">
          <a:xfrm>
            <a:off x="0" y="61722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6" name="直接连接符 63"/>
          <p:cNvCxnSpPr>
            <a:cxnSpLocks noChangeShapeType="1"/>
          </p:cNvCxnSpPr>
          <p:nvPr/>
        </p:nvCxnSpPr>
        <p:spPr bwMode="auto">
          <a:xfrm>
            <a:off x="0" y="63627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7" name="直接连接符 64"/>
          <p:cNvCxnSpPr>
            <a:cxnSpLocks noChangeShapeType="1"/>
          </p:cNvCxnSpPr>
          <p:nvPr/>
        </p:nvCxnSpPr>
        <p:spPr bwMode="auto">
          <a:xfrm>
            <a:off x="0" y="65532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8" name="直接连接符 65"/>
          <p:cNvCxnSpPr>
            <a:cxnSpLocks noChangeShapeType="1"/>
          </p:cNvCxnSpPr>
          <p:nvPr/>
        </p:nvCxnSpPr>
        <p:spPr bwMode="auto">
          <a:xfrm>
            <a:off x="0" y="67437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sp>
        <p:nvSpPr>
          <p:cNvPr id="67" name="矩形 66"/>
          <p:cNvSpPr/>
          <p:nvPr/>
        </p:nvSpPr>
        <p:spPr>
          <a:xfrm flipH="1">
            <a:off x="506731" y="3503519"/>
            <a:ext cx="1097280" cy="423545"/>
          </a:xfrm>
          <a:prstGeom prst="rect">
            <a:avLst/>
          </a:prstGeom>
        </p:spPr>
        <p:txBody>
          <a:bodyPr wrap="none">
            <a:spAutoFit/>
          </a:bodyPr>
          <a:lstStyle/>
          <a:p>
            <a:pPr fontAlgn="base">
              <a:lnSpc>
                <a:spcPct val="120000"/>
              </a:lnSpc>
            </a:pPr>
            <a:r>
              <a:rPr lang="zh-CN" altLang="en-US" b="1" dirty="0">
                <a:solidFill>
                  <a:schemeClr val="bg2">
                    <a:lumMod val="25000"/>
                  </a:schemeClr>
                </a:solidFill>
                <a:latin typeface="微软雅黑" panose="020B0503020204020204" charset="-122"/>
                <a:ea typeface="微软雅黑" panose="020B0503020204020204" charset="-122"/>
                <a:sym typeface="Arial" panose="020B0604020202020204" pitchFamily="34" charset="0"/>
              </a:rPr>
              <a:t>竞品分析</a:t>
            </a:r>
            <a:endParaRPr lang="zh-CN" altLang="en-US" b="1" dirty="0">
              <a:solidFill>
                <a:schemeClr val="bg2">
                  <a:lumMod val="25000"/>
                </a:schemeClr>
              </a:solidFill>
              <a:latin typeface="微软雅黑" panose="020B0503020204020204" charset="-122"/>
              <a:ea typeface="微软雅黑" panose="020B0503020204020204" charset="-122"/>
              <a:sym typeface="Arial" panose="020B0604020202020204" pitchFamily="34" charset="0"/>
            </a:endParaRPr>
          </a:p>
        </p:txBody>
      </p:sp>
      <p:grpSp>
        <p:nvGrpSpPr>
          <p:cNvPr id="68" name="组合 67"/>
          <p:cNvGrpSpPr/>
          <p:nvPr/>
        </p:nvGrpSpPr>
        <p:grpSpPr>
          <a:xfrm>
            <a:off x="1929186" y="4135890"/>
            <a:ext cx="487723" cy="487718"/>
            <a:chOff x="5196486" y="5946187"/>
            <a:chExt cx="305647" cy="305644"/>
          </a:xfrm>
        </p:grpSpPr>
        <p:grpSp>
          <p:nvGrpSpPr>
            <p:cNvPr id="69" name="组合 68"/>
            <p:cNvGrpSpPr/>
            <p:nvPr/>
          </p:nvGrpSpPr>
          <p:grpSpPr>
            <a:xfrm>
              <a:off x="5196486" y="5946187"/>
              <a:ext cx="305647" cy="305644"/>
              <a:chOff x="1517330" y="1125257"/>
              <a:chExt cx="2204282" cy="2204282"/>
            </a:xfrm>
          </p:grpSpPr>
          <p:sp>
            <p:nvSpPr>
              <p:cNvPr id="71" name="椭圆 70"/>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719372" y="1327298"/>
                <a:ext cx="1800200" cy="1800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0" name="Freeform 44"/>
            <p:cNvSpPr>
              <a:spLocks noEditPoints="1"/>
            </p:cNvSpPr>
            <p:nvPr/>
          </p:nvSpPr>
          <p:spPr bwMode="auto">
            <a:xfrm>
              <a:off x="5276888"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p:spPr>
          <p:txBody>
            <a:bodyPr vert="horz" wrap="square" lIns="81015" tIns="40507" rIns="81015" bIns="40507" numCol="1" anchor="t" anchorCtr="0" compatLnSpc="1"/>
            <a:lstStyle/>
            <a:p>
              <a:endParaRPr lang="zh-CN" altLang="en-US"/>
            </a:p>
          </p:txBody>
        </p:sp>
      </p:grpSp>
      <p:grpSp>
        <p:nvGrpSpPr>
          <p:cNvPr id="73" name="组合 72"/>
          <p:cNvGrpSpPr/>
          <p:nvPr/>
        </p:nvGrpSpPr>
        <p:grpSpPr>
          <a:xfrm>
            <a:off x="2618321" y="4135890"/>
            <a:ext cx="487723" cy="487718"/>
            <a:chOff x="5638883" y="5946187"/>
            <a:chExt cx="305647" cy="305644"/>
          </a:xfrm>
        </p:grpSpPr>
        <p:grpSp>
          <p:nvGrpSpPr>
            <p:cNvPr id="74" name="组合 73"/>
            <p:cNvGrpSpPr/>
            <p:nvPr/>
          </p:nvGrpSpPr>
          <p:grpSpPr>
            <a:xfrm>
              <a:off x="5638883" y="5946187"/>
              <a:ext cx="305647" cy="305644"/>
              <a:chOff x="1517330" y="1125257"/>
              <a:chExt cx="2204282" cy="2204282"/>
            </a:xfrm>
          </p:grpSpPr>
          <p:sp>
            <p:nvSpPr>
              <p:cNvPr id="76" name="椭圆 75"/>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719372" y="1327298"/>
                <a:ext cx="1800200" cy="1800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5" name="Freeform 6"/>
            <p:cNvSpPr>
              <a:spLocks noEditPoints="1"/>
            </p:cNvSpPr>
            <p:nvPr/>
          </p:nvSpPr>
          <p:spPr bwMode="auto">
            <a:xfrm>
              <a:off x="5694390" y="6035130"/>
              <a:ext cx="194632" cy="113061"/>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grpSp>
        <p:nvGrpSpPr>
          <p:cNvPr id="78" name="组合 77"/>
          <p:cNvGrpSpPr/>
          <p:nvPr/>
        </p:nvGrpSpPr>
        <p:grpSpPr>
          <a:xfrm>
            <a:off x="611560" y="4135890"/>
            <a:ext cx="487723" cy="487718"/>
            <a:chOff x="4299766" y="5946187"/>
            <a:chExt cx="305647" cy="305644"/>
          </a:xfrm>
        </p:grpSpPr>
        <p:grpSp>
          <p:nvGrpSpPr>
            <p:cNvPr id="79" name="组合 78"/>
            <p:cNvGrpSpPr/>
            <p:nvPr/>
          </p:nvGrpSpPr>
          <p:grpSpPr>
            <a:xfrm>
              <a:off x="4299766" y="5946187"/>
              <a:ext cx="305647" cy="305644"/>
              <a:chOff x="1517330" y="1125257"/>
              <a:chExt cx="2204282" cy="2204282"/>
            </a:xfrm>
          </p:grpSpPr>
          <p:sp>
            <p:nvSpPr>
              <p:cNvPr id="81" name="椭圆 80"/>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1719372" y="1327298"/>
                <a:ext cx="1800200" cy="1800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0" name="Freeform 45"/>
            <p:cNvSpPr>
              <a:spLocks noEditPoints="1"/>
            </p:cNvSpPr>
            <p:nvPr/>
          </p:nvSpPr>
          <p:spPr bwMode="auto">
            <a:xfrm>
              <a:off x="4381353" y="6022165"/>
              <a:ext cx="142472" cy="146367"/>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lumMod val="95000"/>
              </a:schemeClr>
            </a:solidFill>
            <a:ln>
              <a:noFill/>
            </a:ln>
          </p:spPr>
          <p:txBody>
            <a:bodyPr vert="horz" wrap="square" lIns="81015" tIns="40507" rIns="81015" bIns="40507" numCol="1" anchor="t" anchorCtr="0" compatLnSpc="1"/>
            <a:lstStyle/>
            <a:p>
              <a:endParaRPr lang="zh-CN" altLang="en-US"/>
            </a:p>
          </p:txBody>
        </p:sp>
      </p:grpSp>
      <p:grpSp>
        <p:nvGrpSpPr>
          <p:cNvPr id="83" name="组合 82"/>
          <p:cNvGrpSpPr/>
          <p:nvPr/>
        </p:nvGrpSpPr>
        <p:grpSpPr>
          <a:xfrm>
            <a:off x="1284408" y="4135890"/>
            <a:ext cx="487723" cy="487718"/>
            <a:chOff x="4740390" y="5946187"/>
            <a:chExt cx="305647" cy="305644"/>
          </a:xfrm>
        </p:grpSpPr>
        <p:grpSp>
          <p:nvGrpSpPr>
            <p:cNvPr id="84" name="组合 83"/>
            <p:cNvGrpSpPr/>
            <p:nvPr/>
          </p:nvGrpSpPr>
          <p:grpSpPr>
            <a:xfrm>
              <a:off x="4740390" y="5946187"/>
              <a:ext cx="305647" cy="305644"/>
              <a:chOff x="1517330" y="1125257"/>
              <a:chExt cx="2204282" cy="2204282"/>
            </a:xfrm>
          </p:grpSpPr>
          <p:sp>
            <p:nvSpPr>
              <p:cNvPr id="86" name="椭圆 85"/>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1719372" y="1327298"/>
                <a:ext cx="1800200" cy="1800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5" name="Freeform 39"/>
            <p:cNvSpPr>
              <a:spLocks noEditPoints="1"/>
            </p:cNvSpPr>
            <p:nvPr/>
          </p:nvSpPr>
          <p:spPr bwMode="auto">
            <a:xfrm>
              <a:off x="4814511" y="6022165"/>
              <a:ext cx="157403" cy="14552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lumMod val="95000"/>
              </a:schemeClr>
            </a:solidFill>
            <a:ln>
              <a:noFill/>
            </a:ln>
          </p:spPr>
          <p:txBody>
            <a:bodyPr vert="horz" wrap="square" lIns="81015" tIns="40507" rIns="81015" bIns="40507" numCol="1" anchor="t" anchorCtr="0" compatLnSpc="1"/>
            <a:lstStyle/>
            <a:p>
              <a:endParaRPr lang="zh-CN" altLang="en-US"/>
            </a:p>
          </p:txBody>
        </p:sp>
      </p:grpSp>
      <p:pic>
        <p:nvPicPr>
          <p:cNvPr id="88"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5860480" y="643734"/>
            <a:ext cx="6333108" cy="474106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 calcmode="lin" valueType="num">
                                      <p:cBhvr>
                                        <p:cTn id="7" dur="10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67">
                                            <p:txEl>
                                              <p:pRg st="0" end="0"/>
                                            </p:txEl>
                                          </p:spTgt>
                                        </p:tgtEl>
                                      </p:cBhvr>
                                    </p:animEffect>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1+#ppt_w/2"/>
                                          </p:val>
                                        </p:tav>
                                        <p:tav tm="100000">
                                          <p:val>
                                            <p:strVal val="#ppt_x"/>
                                          </p:val>
                                        </p:tav>
                                      </p:tavLst>
                                    </p:anim>
                                    <p:anim calcmode="lin" valueType="num">
                                      <p:cBhvr additive="base">
                                        <p:cTn id="14" dur="500" fill="hold"/>
                                        <p:tgtEl>
                                          <p:spTgt spid="78"/>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200"/>
                                  </p:stCondLst>
                                  <p:childTnLst>
                                    <p:set>
                                      <p:cBhvr>
                                        <p:cTn id="16" dur="1" fill="hold">
                                          <p:stCondLst>
                                            <p:cond delay="0"/>
                                          </p:stCondLst>
                                        </p:cTn>
                                        <p:tgtEl>
                                          <p:spTgt spid="83"/>
                                        </p:tgtEl>
                                        <p:attrNameLst>
                                          <p:attrName>style.visibility</p:attrName>
                                        </p:attrNameLst>
                                      </p:cBhvr>
                                      <p:to>
                                        <p:strVal val="visible"/>
                                      </p:to>
                                    </p:set>
                                    <p:anim calcmode="lin" valueType="num">
                                      <p:cBhvr additive="base">
                                        <p:cTn id="17" dur="500" fill="hold"/>
                                        <p:tgtEl>
                                          <p:spTgt spid="83"/>
                                        </p:tgtEl>
                                        <p:attrNameLst>
                                          <p:attrName>ppt_x</p:attrName>
                                        </p:attrNameLst>
                                      </p:cBhvr>
                                      <p:tavLst>
                                        <p:tav tm="0">
                                          <p:val>
                                            <p:strVal val="1+#ppt_w/2"/>
                                          </p:val>
                                        </p:tav>
                                        <p:tav tm="100000">
                                          <p:val>
                                            <p:strVal val="#ppt_x"/>
                                          </p:val>
                                        </p:tav>
                                      </p:tavLst>
                                    </p:anim>
                                    <p:anim calcmode="lin" valueType="num">
                                      <p:cBhvr additive="base">
                                        <p:cTn id="18" dur="500" fill="hold"/>
                                        <p:tgtEl>
                                          <p:spTgt spid="83"/>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40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fill="hold"/>
                                        <p:tgtEl>
                                          <p:spTgt spid="68"/>
                                        </p:tgtEl>
                                        <p:attrNameLst>
                                          <p:attrName>ppt_x</p:attrName>
                                        </p:attrNameLst>
                                      </p:cBhvr>
                                      <p:tavLst>
                                        <p:tav tm="0">
                                          <p:val>
                                            <p:strVal val="1+#ppt_w/2"/>
                                          </p:val>
                                        </p:tav>
                                        <p:tav tm="100000">
                                          <p:val>
                                            <p:strVal val="#ppt_x"/>
                                          </p:val>
                                        </p:tav>
                                      </p:tavLst>
                                    </p:anim>
                                    <p:anim calcmode="lin" valueType="num">
                                      <p:cBhvr additive="base">
                                        <p:cTn id="22" dur="500" fill="hold"/>
                                        <p:tgtEl>
                                          <p:spTgt spid="6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60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500" fill="hold"/>
                                        <p:tgtEl>
                                          <p:spTgt spid="73"/>
                                        </p:tgtEl>
                                        <p:attrNameLst>
                                          <p:attrName>ppt_x</p:attrName>
                                        </p:attrNameLst>
                                      </p:cBhvr>
                                      <p:tavLst>
                                        <p:tav tm="0">
                                          <p:val>
                                            <p:strVal val="1+#ppt_w/2"/>
                                          </p:val>
                                        </p:tav>
                                        <p:tav tm="100000">
                                          <p:val>
                                            <p:strVal val="#ppt_x"/>
                                          </p:val>
                                        </p:tav>
                                      </p:tavLst>
                                    </p:anim>
                                    <p:anim calcmode="lin" valueType="num">
                                      <p:cBhvr additive="base">
                                        <p:cTn id="26" dur="500" fill="hold"/>
                                        <p:tgtEl>
                                          <p:spTgt spid="73"/>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2" fill="hold" nodeType="after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additive="base">
                                        <p:cTn id="30" dur="500" fill="hold"/>
                                        <p:tgtEl>
                                          <p:spTgt spid="88"/>
                                        </p:tgtEl>
                                        <p:attrNameLst>
                                          <p:attrName>ppt_x</p:attrName>
                                        </p:attrNameLst>
                                      </p:cBhvr>
                                      <p:tavLst>
                                        <p:tav tm="0">
                                          <p:val>
                                            <p:strVal val="1+#ppt_w/2"/>
                                          </p:val>
                                        </p:tav>
                                        <p:tav tm="100000">
                                          <p:val>
                                            <p:strVal val="#ppt_x"/>
                                          </p:val>
                                        </p:tav>
                                      </p:tavLst>
                                    </p:anim>
                                    <p:anim calcmode="lin" valueType="num">
                                      <p:cBhvr additive="base">
                                        <p:cTn id="31"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 name="对角圆角矩形 2"/>
          <p:cNvSpPr/>
          <p:nvPr/>
        </p:nvSpPr>
        <p:spPr>
          <a:xfrm>
            <a:off x="9224010" y="439420"/>
            <a:ext cx="1828165" cy="667385"/>
          </a:xfrm>
          <a:prstGeom prst="round2Diag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pic>
        <p:nvPicPr>
          <p:cNvPr id="2" name="图片 1"/>
          <p:cNvPicPr>
            <a:picLocks noChangeAspect="1"/>
          </p:cNvPicPr>
          <p:nvPr/>
        </p:nvPicPr>
        <p:blipFill>
          <a:blip r:embed="rId1"/>
          <a:srcRect l="20040" t="15731" r="4659" b="6880"/>
          <a:stretch>
            <a:fillRect/>
          </a:stretch>
        </p:blipFill>
        <p:spPr>
          <a:xfrm>
            <a:off x="1519555" y="186690"/>
            <a:ext cx="9820910" cy="6485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11267" name="组合 77"/>
          <p:cNvGrpSpPr/>
          <p:nvPr/>
        </p:nvGrpSpPr>
        <p:grpSpPr bwMode="auto">
          <a:xfrm>
            <a:off x="4567238" y="1449388"/>
            <a:ext cx="3044825" cy="3043237"/>
            <a:chOff x="0" y="0"/>
            <a:chExt cx="3044824" cy="3044824"/>
          </a:xfrm>
        </p:grpSpPr>
        <p:sp>
          <p:nvSpPr>
            <p:cNvPr id="11269" name="椭圆 78"/>
            <p:cNvSpPr>
              <a:spLocks noChangeArrowheads="1"/>
            </p:cNvSpPr>
            <p:nvPr/>
          </p:nvSpPr>
          <p:spPr bwMode="auto">
            <a:xfrm>
              <a:off x="0" y="0"/>
              <a:ext cx="3044824" cy="3044824"/>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11270" name="组合 79"/>
            <p:cNvGrpSpPr/>
            <p:nvPr/>
          </p:nvGrpSpPr>
          <p:grpSpPr bwMode="auto">
            <a:xfrm>
              <a:off x="271858" y="551549"/>
              <a:ext cx="2501108" cy="1941725"/>
              <a:chOff x="0" y="0"/>
              <a:chExt cx="2832100" cy="2198689"/>
            </a:xfrm>
          </p:grpSpPr>
          <p:sp>
            <p:nvSpPr>
              <p:cNvPr id="11271" name="Freeform 432"/>
              <p:cNvSpPr/>
              <p:nvPr/>
            </p:nvSpPr>
            <p:spPr bwMode="auto">
              <a:xfrm>
                <a:off x="361950" y="388938"/>
                <a:ext cx="1893888" cy="1401763"/>
              </a:xfrm>
              <a:custGeom>
                <a:avLst/>
                <a:gdLst>
                  <a:gd name="T0" fmla="*/ 2147483647 w 503"/>
                  <a:gd name="T1" fmla="*/ 2147483647 h 372"/>
                  <a:gd name="T2" fmla="*/ 2147483647 w 503"/>
                  <a:gd name="T3" fmla="*/ 2147483647 h 372"/>
                  <a:gd name="T4" fmla="*/ 2147483647 w 503"/>
                  <a:gd name="T5" fmla="*/ 2147483647 h 372"/>
                  <a:gd name="T6" fmla="*/ 2147483647 w 503"/>
                  <a:gd name="T7" fmla="*/ 0 h 372"/>
                  <a:gd name="T8" fmla="*/ 2147483647 w 503"/>
                  <a:gd name="T9" fmla="*/ 0 h 372"/>
                  <a:gd name="T10" fmla="*/ 2147483647 w 503"/>
                  <a:gd name="T11" fmla="*/ 2147483647 h 372"/>
                  <a:gd name="T12" fmla="*/ 2147483647 w 503"/>
                  <a:gd name="T13" fmla="*/ 2147483647 h 372"/>
                  <a:gd name="T14" fmla="*/ 2147483647 w 503"/>
                  <a:gd name="T15" fmla="*/ 2147483647 h 372"/>
                  <a:gd name="T16" fmla="*/ 2147483647 w 503"/>
                  <a:gd name="T17" fmla="*/ 2147483647 h 372"/>
                  <a:gd name="T18" fmla="*/ 2147483647 w 503"/>
                  <a:gd name="T19" fmla="*/ 2147483647 h 372"/>
                  <a:gd name="T20" fmla="*/ 2147483647 w 503"/>
                  <a:gd name="T21" fmla="*/ 2147483647 h 372"/>
                  <a:gd name="T22" fmla="*/ 0 w 503"/>
                  <a:gd name="T23" fmla="*/ 2147483647 h 372"/>
                  <a:gd name="T24" fmla="*/ 2147483647 w 503"/>
                  <a:gd name="T25" fmla="*/ 2147483647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3" h="372">
                    <a:moveTo>
                      <a:pt x="20" y="335"/>
                    </a:moveTo>
                    <a:cubicBezTo>
                      <a:pt x="20" y="286"/>
                      <a:pt x="20" y="286"/>
                      <a:pt x="20" y="286"/>
                    </a:cubicBezTo>
                    <a:cubicBezTo>
                      <a:pt x="20" y="123"/>
                      <a:pt x="20" y="123"/>
                      <a:pt x="20" y="123"/>
                    </a:cubicBezTo>
                    <a:cubicBezTo>
                      <a:pt x="20" y="0"/>
                      <a:pt x="20" y="0"/>
                      <a:pt x="20" y="0"/>
                    </a:cubicBezTo>
                    <a:cubicBezTo>
                      <a:pt x="503" y="0"/>
                      <a:pt x="503" y="0"/>
                      <a:pt x="503" y="0"/>
                    </a:cubicBezTo>
                    <a:cubicBezTo>
                      <a:pt x="503" y="119"/>
                      <a:pt x="503" y="119"/>
                      <a:pt x="503" y="119"/>
                    </a:cubicBezTo>
                    <a:cubicBezTo>
                      <a:pt x="503" y="286"/>
                      <a:pt x="503" y="286"/>
                      <a:pt x="503" y="286"/>
                    </a:cubicBezTo>
                    <a:cubicBezTo>
                      <a:pt x="503" y="335"/>
                      <a:pt x="503" y="335"/>
                      <a:pt x="503" y="335"/>
                    </a:cubicBezTo>
                    <a:cubicBezTo>
                      <a:pt x="503" y="356"/>
                      <a:pt x="486" y="372"/>
                      <a:pt x="466" y="372"/>
                    </a:cubicBezTo>
                    <a:cubicBezTo>
                      <a:pt x="206" y="372"/>
                      <a:pt x="206" y="372"/>
                      <a:pt x="206" y="372"/>
                    </a:cubicBezTo>
                    <a:cubicBezTo>
                      <a:pt x="5" y="372"/>
                      <a:pt x="5" y="372"/>
                      <a:pt x="5" y="372"/>
                    </a:cubicBezTo>
                    <a:cubicBezTo>
                      <a:pt x="0" y="372"/>
                      <a:pt x="0" y="372"/>
                      <a:pt x="0" y="372"/>
                    </a:cubicBezTo>
                    <a:cubicBezTo>
                      <a:pt x="21" y="367"/>
                      <a:pt x="20" y="354"/>
                      <a:pt x="20" y="33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2" name="Freeform 433"/>
              <p:cNvSpPr/>
              <p:nvPr/>
            </p:nvSpPr>
            <p:spPr bwMode="auto">
              <a:xfrm>
                <a:off x="296863" y="550863"/>
                <a:ext cx="139700" cy="1239838"/>
              </a:xfrm>
              <a:custGeom>
                <a:avLst/>
                <a:gdLst>
                  <a:gd name="T0" fmla="*/ 2147483647 w 37"/>
                  <a:gd name="T1" fmla="*/ 2147483647 h 329"/>
                  <a:gd name="T2" fmla="*/ 2147483647 w 37"/>
                  <a:gd name="T3" fmla="*/ 2147483647 h 329"/>
                  <a:gd name="T4" fmla="*/ 2147483647 w 37"/>
                  <a:gd name="T5" fmla="*/ 2147483647 h 329"/>
                  <a:gd name="T6" fmla="*/ 2147483647 w 37"/>
                  <a:gd name="T7" fmla="*/ 0 h 329"/>
                  <a:gd name="T8" fmla="*/ 0 w 37"/>
                  <a:gd name="T9" fmla="*/ 0 h 329"/>
                  <a:gd name="T10" fmla="*/ 0 w 37"/>
                  <a:gd name="T11" fmla="*/ 2147483647 h 329"/>
                  <a:gd name="T12" fmla="*/ 0 w 37"/>
                  <a:gd name="T13" fmla="*/ 2147483647 h 329"/>
                  <a:gd name="T14" fmla="*/ 2147483647 w 37"/>
                  <a:gd name="T15" fmla="*/ 2147483647 h 329"/>
                  <a:gd name="T16" fmla="*/ 2147483647 w 37"/>
                  <a:gd name="T17" fmla="*/ 2147483647 h 3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29">
                    <a:moveTo>
                      <a:pt x="37" y="308"/>
                    </a:moveTo>
                    <a:cubicBezTo>
                      <a:pt x="37" y="281"/>
                      <a:pt x="37" y="281"/>
                      <a:pt x="37" y="281"/>
                    </a:cubicBezTo>
                    <a:cubicBezTo>
                      <a:pt x="37" y="188"/>
                      <a:pt x="37" y="188"/>
                      <a:pt x="37" y="188"/>
                    </a:cubicBezTo>
                    <a:cubicBezTo>
                      <a:pt x="37" y="0"/>
                      <a:pt x="37" y="0"/>
                      <a:pt x="37" y="0"/>
                    </a:cubicBezTo>
                    <a:cubicBezTo>
                      <a:pt x="0" y="0"/>
                      <a:pt x="0" y="0"/>
                      <a:pt x="0" y="0"/>
                    </a:cubicBezTo>
                    <a:cubicBezTo>
                      <a:pt x="0" y="291"/>
                      <a:pt x="0" y="291"/>
                      <a:pt x="0" y="291"/>
                    </a:cubicBezTo>
                    <a:cubicBezTo>
                      <a:pt x="0" y="312"/>
                      <a:pt x="0" y="312"/>
                      <a:pt x="0" y="312"/>
                    </a:cubicBezTo>
                    <a:cubicBezTo>
                      <a:pt x="0" y="322"/>
                      <a:pt x="7" y="329"/>
                      <a:pt x="16" y="329"/>
                    </a:cubicBezTo>
                    <a:cubicBezTo>
                      <a:pt x="28" y="329"/>
                      <a:pt x="37" y="320"/>
                      <a:pt x="37" y="308"/>
                    </a:cubicBez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3" name="Rectangle 434"/>
              <p:cNvSpPr>
                <a:spLocks noChangeArrowheads="1"/>
              </p:cNvSpPr>
              <p:nvPr/>
            </p:nvSpPr>
            <p:spPr bwMode="auto">
              <a:xfrm>
                <a:off x="565150" y="1312863"/>
                <a:ext cx="798513" cy="85725"/>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4" name="Rectangle 435"/>
              <p:cNvSpPr>
                <a:spLocks noChangeArrowheads="1"/>
              </p:cNvSpPr>
              <p:nvPr/>
            </p:nvSpPr>
            <p:spPr bwMode="auto">
              <a:xfrm>
                <a:off x="1638300" y="504826"/>
                <a:ext cx="501650" cy="12700"/>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5" name="Rectangle 436"/>
              <p:cNvSpPr>
                <a:spLocks noChangeArrowheads="1"/>
              </p:cNvSpPr>
              <p:nvPr/>
            </p:nvSpPr>
            <p:spPr bwMode="auto">
              <a:xfrm>
                <a:off x="1638300" y="504826"/>
                <a:ext cx="50165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6" name="Rectangle 437"/>
              <p:cNvSpPr>
                <a:spLocks noChangeArrowheads="1"/>
              </p:cNvSpPr>
              <p:nvPr/>
            </p:nvSpPr>
            <p:spPr bwMode="auto">
              <a:xfrm>
                <a:off x="565150" y="800101"/>
                <a:ext cx="854075" cy="22225"/>
              </a:xfrm>
              <a:prstGeom prst="rect">
                <a:avLst/>
              </a:prstGeom>
              <a:solidFill>
                <a:srgbClr val="D46F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7" name="Rectangle 438"/>
              <p:cNvSpPr>
                <a:spLocks noChangeArrowheads="1"/>
              </p:cNvSpPr>
              <p:nvPr/>
            </p:nvSpPr>
            <p:spPr bwMode="auto">
              <a:xfrm>
                <a:off x="565150" y="148907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8" name="Rectangle 439"/>
              <p:cNvSpPr>
                <a:spLocks noChangeArrowheads="1"/>
              </p:cNvSpPr>
              <p:nvPr/>
            </p:nvSpPr>
            <p:spPr bwMode="auto">
              <a:xfrm>
                <a:off x="565150" y="855663"/>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9" name="Rectangle 440"/>
              <p:cNvSpPr>
                <a:spLocks noChangeArrowheads="1"/>
              </p:cNvSpPr>
              <p:nvPr/>
            </p:nvSpPr>
            <p:spPr bwMode="auto">
              <a:xfrm>
                <a:off x="565150" y="154622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0" name="Rectangle 441"/>
              <p:cNvSpPr>
                <a:spLocks noChangeArrowheads="1"/>
              </p:cNvSpPr>
              <p:nvPr/>
            </p:nvSpPr>
            <p:spPr bwMode="auto">
              <a:xfrm>
                <a:off x="565150" y="160337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1" name="Rectangle 442"/>
              <p:cNvSpPr>
                <a:spLocks noChangeArrowheads="1"/>
              </p:cNvSpPr>
              <p:nvPr/>
            </p:nvSpPr>
            <p:spPr bwMode="auto">
              <a:xfrm>
                <a:off x="565150" y="1655763"/>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2" name="Rectangle 443"/>
              <p:cNvSpPr>
                <a:spLocks noChangeArrowheads="1"/>
              </p:cNvSpPr>
              <p:nvPr/>
            </p:nvSpPr>
            <p:spPr bwMode="auto">
              <a:xfrm>
                <a:off x="1652588" y="1108076"/>
                <a:ext cx="342900" cy="238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3" name="Rectangle 444"/>
              <p:cNvSpPr>
                <a:spLocks noChangeArrowheads="1"/>
              </p:cNvSpPr>
              <p:nvPr/>
            </p:nvSpPr>
            <p:spPr bwMode="auto">
              <a:xfrm>
                <a:off x="1652588" y="1176338"/>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4" name="Rectangle 445"/>
              <p:cNvSpPr>
                <a:spLocks noChangeArrowheads="1"/>
              </p:cNvSpPr>
              <p:nvPr/>
            </p:nvSpPr>
            <p:spPr bwMode="auto">
              <a:xfrm>
                <a:off x="1652588" y="1236663"/>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5" name="Rectangle 446"/>
              <p:cNvSpPr>
                <a:spLocks noChangeArrowheads="1"/>
              </p:cNvSpPr>
              <p:nvPr/>
            </p:nvSpPr>
            <p:spPr bwMode="auto">
              <a:xfrm>
                <a:off x="1652588" y="1296988"/>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6" name="Rectangle 447"/>
              <p:cNvSpPr>
                <a:spLocks noChangeArrowheads="1"/>
              </p:cNvSpPr>
              <p:nvPr/>
            </p:nvSpPr>
            <p:spPr bwMode="auto">
              <a:xfrm>
                <a:off x="1652588" y="1357313"/>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7" name="Rectangle 448"/>
              <p:cNvSpPr>
                <a:spLocks noChangeArrowheads="1"/>
              </p:cNvSpPr>
              <p:nvPr/>
            </p:nvSpPr>
            <p:spPr bwMode="auto">
              <a:xfrm>
                <a:off x="565150" y="954088"/>
                <a:ext cx="1009650" cy="287338"/>
              </a:xfrm>
              <a:prstGeom prst="rect">
                <a:avLst/>
              </a:prstGeom>
              <a:solidFill>
                <a:srgbClr val="96D5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8" name="Rectangle 449"/>
              <p:cNvSpPr>
                <a:spLocks noChangeArrowheads="1"/>
              </p:cNvSpPr>
              <p:nvPr/>
            </p:nvSpPr>
            <p:spPr bwMode="auto">
              <a:xfrm>
                <a:off x="1652588" y="561976"/>
                <a:ext cx="479425" cy="479425"/>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9" name="Rectangle 450"/>
              <p:cNvSpPr>
                <a:spLocks noChangeArrowheads="1"/>
              </p:cNvSpPr>
              <p:nvPr/>
            </p:nvSpPr>
            <p:spPr bwMode="auto">
              <a:xfrm>
                <a:off x="1652588" y="561976"/>
                <a:ext cx="4794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0" name="Rectangle 451"/>
              <p:cNvSpPr>
                <a:spLocks noChangeArrowheads="1"/>
              </p:cNvSpPr>
              <p:nvPr/>
            </p:nvSpPr>
            <p:spPr bwMode="auto">
              <a:xfrm>
                <a:off x="1652588" y="1477963"/>
                <a:ext cx="479425" cy="192088"/>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1" name="Rectangle 452"/>
              <p:cNvSpPr>
                <a:spLocks noChangeArrowheads="1"/>
              </p:cNvSpPr>
              <p:nvPr/>
            </p:nvSpPr>
            <p:spPr bwMode="auto">
              <a:xfrm>
                <a:off x="1652588" y="1477963"/>
                <a:ext cx="47942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2" name="Freeform 453"/>
              <p:cNvSpPr/>
              <p:nvPr/>
            </p:nvSpPr>
            <p:spPr bwMode="auto">
              <a:xfrm>
                <a:off x="554038" y="509588"/>
                <a:ext cx="225425" cy="222250"/>
              </a:xfrm>
              <a:custGeom>
                <a:avLst/>
                <a:gdLst>
                  <a:gd name="T0" fmla="*/ 2147483647 w 60"/>
                  <a:gd name="T1" fmla="*/ 0 h 59"/>
                  <a:gd name="T2" fmla="*/ 2147483647 w 60"/>
                  <a:gd name="T3" fmla="*/ 2147483647 h 59"/>
                  <a:gd name="T4" fmla="*/ 2147483647 w 60"/>
                  <a:gd name="T5" fmla="*/ 2147483647 h 59"/>
                  <a:gd name="T6" fmla="*/ 2147483647 w 60"/>
                  <a:gd name="T7" fmla="*/ 2147483647 h 59"/>
                  <a:gd name="T8" fmla="*/ 2147483647 w 60"/>
                  <a:gd name="T9" fmla="*/ 2147483647 h 59"/>
                  <a:gd name="T10" fmla="*/ 2147483647 w 60"/>
                  <a:gd name="T11" fmla="*/ 2147483647 h 59"/>
                  <a:gd name="T12" fmla="*/ 2147483647 w 60"/>
                  <a:gd name="T13" fmla="*/ 2147483647 h 59"/>
                  <a:gd name="T14" fmla="*/ 2147483647 w 60"/>
                  <a:gd name="T15" fmla="*/ 0 h 59"/>
                  <a:gd name="T16" fmla="*/ 2147483647 w 60"/>
                  <a:gd name="T17" fmla="*/ 0 h 59"/>
                  <a:gd name="T18" fmla="*/ 2147483647 w 60"/>
                  <a:gd name="T19" fmla="*/ 2147483647 h 59"/>
                  <a:gd name="T20" fmla="*/ 2147483647 w 60"/>
                  <a:gd name="T21" fmla="*/ 2147483647 h 59"/>
                  <a:gd name="T22" fmla="*/ 2147483647 w 60"/>
                  <a:gd name="T23" fmla="*/ 2147483647 h 59"/>
                  <a:gd name="T24" fmla="*/ 2147483647 w 60"/>
                  <a:gd name="T25" fmla="*/ 2147483647 h 59"/>
                  <a:gd name="T26" fmla="*/ 2147483647 w 60"/>
                  <a:gd name="T27" fmla="*/ 2147483647 h 59"/>
                  <a:gd name="T28" fmla="*/ 2147483647 w 60"/>
                  <a:gd name="T29" fmla="*/ 2147483647 h 59"/>
                  <a:gd name="T30" fmla="*/ 2147483647 w 60"/>
                  <a:gd name="T31" fmla="*/ 2147483647 h 59"/>
                  <a:gd name="T32" fmla="*/ 2147483647 w 60"/>
                  <a:gd name="T33" fmla="*/ 2147483647 h 59"/>
                  <a:gd name="T34" fmla="*/ 0 w 60"/>
                  <a:gd name="T35" fmla="*/ 2147483647 h 59"/>
                  <a:gd name="T36" fmla="*/ 0 w 60"/>
                  <a:gd name="T37" fmla="*/ 0 h 59"/>
                  <a:gd name="T38" fmla="*/ 2147483647 w 60"/>
                  <a:gd name="T39" fmla="*/ 0 h 59"/>
                  <a:gd name="T40" fmla="*/ 2147483647 w 60"/>
                  <a:gd name="T41" fmla="*/ 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0" h="59">
                    <a:moveTo>
                      <a:pt x="8" y="0"/>
                    </a:moveTo>
                    <a:cubicBezTo>
                      <a:pt x="9" y="0"/>
                      <a:pt x="9" y="1"/>
                      <a:pt x="9" y="1"/>
                    </a:cubicBezTo>
                    <a:cubicBezTo>
                      <a:pt x="10" y="1"/>
                      <a:pt x="10" y="1"/>
                      <a:pt x="10" y="1"/>
                    </a:cubicBezTo>
                    <a:cubicBezTo>
                      <a:pt x="10" y="1"/>
                      <a:pt x="11" y="2"/>
                      <a:pt x="11" y="2"/>
                    </a:cubicBezTo>
                    <a:cubicBezTo>
                      <a:pt x="48" y="41"/>
                      <a:pt x="48" y="41"/>
                      <a:pt x="48" y="41"/>
                    </a:cubicBezTo>
                    <a:cubicBezTo>
                      <a:pt x="48" y="40"/>
                      <a:pt x="48" y="39"/>
                      <a:pt x="48" y="38"/>
                    </a:cubicBezTo>
                    <a:cubicBezTo>
                      <a:pt x="48" y="37"/>
                      <a:pt x="48" y="37"/>
                      <a:pt x="48" y="36"/>
                    </a:cubicBezTo>
                    <a:cubicBezTo>
                      <a:pt x="48" y="0"/>
                      <a:pt x="48" y="0"/>
                      <a:pt x="48" y="0"/>
                    </a:cubicBezTo>
                    <a:cubicBezTo>
                      <a:pt x="60" y="0"/>
                      <a:pt x="60" y="0"/>
                      <a:pt x="60" y="0"/>
                    </a:cubicBezTo>
                    <a:cubicBezTo>
                      <a:pt x="60" y="59"/>
                      <a:pt x="60" y="59"/>
                      <a:pt x="60" y="59"/>
                    </a:cubicBezTo>
                    <a:cubicBezTo>
                      <a:pt x="53" y="59"/>
                      <a:pt x="53" y="59"/>
                      <a:pt x="53" y="59"/>
                    </a:cubicBezTo>
                    <a:cubicBezTo>
                      <a:pt x="52" y="59"/>
                      <a:pt x="51" y="59"/>
                      <a:pt x="50" y="58"/>
                    </a:cubicBezTo>
                    <a:cubicBezTo>
                      <a:pt x="50" y="58"/>
                      <a:pt x="49" y="58"/>
                      <a:pt x="48" y="57"/>
                    </a:cubicBezTo>
                    <a:cubicBezTo>
                      <a:pt x="11" y="18"/>
                      <a:pt x="11" y="18"/>
                      <a:pt x="11" y="18"/>
                    </a:cubicBezTo>
                    <a:cubicBezTo>
                      <a:pt x="11" y="19"/>
                      <a:pt x="11" y="20"/>
                      <a:pt x="11" y="21"/>
                    </a:cubicBezTo>
                    <a:cubicBezTo>
                      <a:pt x="11" y="21"/>
                      <a:pt x="11" y="22"/>
                      <a:pt x="11" y="23"/>
                    </a:cubicBezTo>
                    <a:cubicBezTo>
                      <a:pt x="11" y="59"/>
                      <a:pt x="11" y="59"/>
                      <a:pt x="11" y="59"/>
                    </a:cubicBezTo>
                    <a:cubicBezTo>
                      <a:pt x="0" y="59"/>
                      <a:pt x="0" y="59"/>
                      <a:pt x="0" y="59"/>
                    </a:cubicBezTo>
                    <a:cubicBezTo>
                      <a:pt x="0" y="0"/>
                      <a:pt x="0" y="0"/>
                      <a:pt x="0" y="0"/>
                    </a:cubicBezTo>
                    <a:cubicBezTo>
                      <a:pt x="7" y="0"/>
                      <a:pt x="7" y="0"/>
                      <a:pt x="7" y="0"/>
                    </a:cubicBezTo>
                    <a:cubicBezTo>
                      <a:pt x="7" y="0"/>
                      <a:pt x="8" y="0"/>
                      <a:pt x="8" y="0"/>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3" name="Freeform 454"/>
              <p:cNvSpPr/>
              <p:nvPr/>
            </p:nvSpPr>
            <p:spPr bwMode="auto">
              <a:xfrm>
                <a:off x="831850" y="509588"/>
                <a:ext cx="169863" cy="222250"/>
              </a:xfrm>
              <a:custGeom>
                <a:avLst/>
                <a:gdLst>
                  <a:gd name="T0" fmla="*/ 2147483647 w 107"/>
                  <a:gd name="T1" fmla="*/ 0 h 140"/>
                  <a:gd name="T2" fmla="*/ 2147483647 w 107"/>
                  <a:gd name="T3" fmla="*/ 2147483647 h 140"/>
                  <a:gd name="T4" fmla="*/ 2147483647 w 107"/>
                  <a:gd name="T5" fmla="*/ 2147483647 h 140"/>
                  <a:gd name="T6" fmla="*/ 2147483647 w 107"/>
                  <a:gd name="T7" fmla="*/ 2147483647 h 140"/>
                  <a:gd name="T8" fmla="*/ 2147483647 w 107"/>
                  <a:gd name="T9" fmla="*/ 2147483647 h 140"/>
                  <a:gd name="T10" fmla="*/ 2147483647 w 107"/>
                  <a:gd name="T11" fmla="*/ 2147483647 h 140"/>
                  <a:gd name="T12" fmla="*/ 2147483647 w 107"/>
                  <a:gd name="T13" fmla="*/ 2147483647 h 140"/>
                  <a:gd name="T14" fmla="*/ 2147483647 w 107"/>
                  <a:gd name="T15" fmla="*/ 2147483647 h 140"/>
                  <a:gd name="T16" fmla="*/ 2147483647 w 107"/>
                  <a:gd name="T17" fmla="*/ 2147483647 h 140"/>
                  <a:gd name="T18" fmla="*/ 2147483647 w 107"/>
                  <a:gd name="T19" fmla="*/ 2147483647 h 140"/>
                  <a:gd name="T20" fmla="*/ 0 w 107"/>
                  <a:gd name="T21" fmla="*/ 2147483647 h 140"/>
                  <a:gd name="T22" fmla="*/ 0 w 107"/>
                  <a:gd name="T23" fmla="*/ 0 h 140"/>
                  <a:gd name="T24" fmla="*/ 2147483647 w 107"/>
                  <a:gd name="T25" fmla="*/ 0 h 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7" h="140">
                    <a:moveTo>
                      <a:pt x="107" y="0"/>
                    </a:moveTo>
                    <a:lnTo>
                      <a:pt x="107" y="21"/>
                    </a:lnTo>
                    <a:lnTo>
                      <a:pt x="34" y="21"/>
                    </a:lnTo>
                    <a:lnTo>
                      <a:pt x="34" y="59"/>
                    </a:lnTo>
                    <a:lnTo>
                      <a:pt x="90" y="59"/>
                    </a:lnTo>
                    <a:lnTo>
                      <a:pt x="90" y="81"/>
                    </a:lnTo>
                    <a:lnTo>
                      <a:pt x="34" y="81"/>
                    </a:lnTo>
                    <a:lnTo>
                      <a:pt x="34" y="119"/>
                    </a:lnTo>
                    <a:lnTo>
                      <a:pt x="107" y="119"/>
                    </a:lnTo>
                    <a:lnTo>
                      <a:pt x="107" y="140"/>
                    </a:lnTo>
                    <a:lnTo>
                      <a:pt x="0" y="140"/>
                    </a:lnTo>
                    <a:lnTo>
                      <a:pt x="0" y="0"/>
                    </a:lnTo>
                    <a:lnTo>
                      <a:pt x="107" y="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4" name="Freeform 455"/>
              <p:cNvSpPr/>
              <p:nvPr/>
            </p:nvSpPr>
            <p:spPr bwMode="auto">
              <a:xfrm>
                <a:off x="1020763" y="509588"/>
                <a:ext cx="384175" cy="222250"/>
              </a:xfrm>
              <a:custGeom>
                <a:avLst/>
                <a:gdLst>
                  <a:gd name="T0" fmla="*/ 0 w 102"/>
                  <a:gd name="T1" fmla="*/ 0 h 59"/>
                  <a:gd name="T2" fmla="*/ 2147483647 w 102"/>
                  <a:gd name="T3" fmla="*/ 0 h 59"/>
                  <a:gd name="T4" fmla="*/ 2147483647 w 102"/>
                  <a:gd name="T5" fmla="*/ 2147483647 h 59"/>
                  <a:gd name="T6" fmla="*/ 2147483647 w 102"/>
                  <a:gd name="T7" fmla="*/ 2147483647 h 59"/>
                  <a:gd name="T8" fmla="*/ 2147483647 w 102"/>
                  <a:gd name="T9" fmla="*/ 2147483647 h 59"/>
                  <a:gd name="T10" fmla="*/ 2147483647 w 102"/>
                  <a:gd name="T11" fmla="*/ 2147483647 h 59"/>
                  <a:gd name="T12" fmla="*/ 2147483647 w 102"/>
                  <a:gd name="T13" fmla="*/ 2147483647 h 59"/>
                  <a:gd name="T14" fmla="*/ 2147483647 w 102"/>
                  <a:gd name="T15" fmla="*/ 2147483647 h 59"/>
                  <a:gd name="T16" fmla="*/ 2147483647 w 102"/>
                  <a:gd name="T17" fmla="*/ 2147483647 h 59"/>
                  <a:gd name="T18" fmla="*/ 2147483647 w 102"/>
                  <a:gd name="T19" fmla="*/ 2147483647 h 59"/>
                  <a:gd name="T20" fmla="*/ 2147483647 w 102"/>
                  <a:gd name="T21" fmla="*/ 2147483647 h 59"/>
                  <a:gd name="T22" fmla="*/ 2147483647 w 102"/>
                  <a:gd name="T23" fmla="*/ 0 h 59"/>
                  <a:gd name="T24" fmla="*/ 2147483647 w 102"/>
                  <a:gd name="T25" fmla="*/ 0 h 59"/>
                  <a:gd name="T26" fmla="*/ 2147483647 w 102"/>
                  <a:gd name="T27" fmla="*/ 2147483647 h 59"/>
                  <a:gd name="T28" fmla="*/ 2147483647 w 102"/>
                  <a:gd name="T29" fmla="*/ 2147483647 h 59"/>
                  <a:gd name="T30" fmla="*/ 2147483647 w 102"/>
                  <a:gd name="T31" fmla="*/ 2147483647 h 59"/>
                  <a:gd name="T32" fmla="*/ 2147483647 w 102"/>
                  <a:gd name="T33" fmla="*/ 2147483647 h 59"/>
                  <a:gd name="T34" fmla="*/ 2147483647 w 102"/>
                  <a:gd name="T35" fmla="*/ 2147483647 h 59"/>
                  <a:gd name="T36" fmla="*/ 2147483647 w 102"/>
                  <a:gd name="T37" fmla="*/ 2147483647 h 59"/>
                  <a:gd name="T38" fmla="*/ 2147483647 w 102"/>
                  <a:gd name="T39" fmla="*/ 2147483647 h 59"/>
                  <a:gd name="T40" fmla="*/ 2147483647 w 102"/>
                  <a:gd name="T41" fmla="*/ 2147483647 h 59"/>
                  <a:gd name="T42" fmla="*/ 2147483647 w 102"/>
                  <a:gd name="T43" fmla="*/ 0 h 59"/>
                  <a:gd name="T44" fmla="*/ 2147483647 w 102"/>
                  <a:gd name="T45" fmla="*/ 0 h 59"/>
                  <a:gd name="T46" fmla="*/ 2147483647 w 102"/>
                  <a:gd name="T47" fmla="*/ 2147483647 h 59"/>
                  <a:gd name="T48" fmla="*/ 2147483647 w 102"/>
                  <a:gd name="T49" fmla="*/ 2147483647 h 59"/>
                  <a:gd name="T50" fmla="*/ 2147483647 w 102"/>
                  <a:gd name="T51" fmla="*/ 2147483647 h 59"/>
                  <a:gd name="T52" fmla="*/ 2147483647 w 102"/>
                  <a:gd name="T53" fmla="*/ 2147483647 h 59"/>
                  <a:gd name="T54" fmla="*/ 2147483647 w 102"/>
                  <a:gd name="T55" fmla="*/ 2147483647 h 59"/>
                  <a:gd name="T56" fmla="*/ 2147483647 w 102"/>
                  <a:gd name="T57" fmla="*/ 2147483647 h 59"/>
                  <a:gd name="T58" fmla="*/ 2147483647 w 102"/>
                  <a:gd name="T59" fmla="*/ 2147483647 h 59"/>
                  <a:gd name="T60" fmla="*/ 2147483647 w 102"/>
                  <a:gd name="T61" fmla="*/ 2147483647 h 59"/>
                  <a:gd name="T62" fmla="*/ 2147483647 w 102"/>
                  <a:gd name="T63" fmla="*/ 2147483647 h 59"/>
                  <a:gd name="T64" fmla="*/ 0 w 102"/>
                  <a:gd name="T65" fmla="*/ 0 h 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2" h="59">
                    <a:moveTo>
                      <a:pt x="0" y="0"/>
                    </a:moveTo>
                    <a:cubicBezTo>
                      <a:pt x="11" y="0"/>
                      <a:pt x="11" y="0"/>
                      <a:pt x="11" y="0"/>
                    </a:cubicBezTo>
                    <a:cubicBezTo>
                      <a:pt x="12" y="0"/>
                      <a:pt x="13" y="1"/>
                      <a:pt x="14" y="1"/>
                    </a:cubicBezTo>
                    <a:cubicBezTo>
                      <a:pt x="15" y="1"/>
                      <a:pt x="15" y="2"/>
                      <a:pt x="16" y="3"/>
                    </a:cubicBezTo>
                    <a:cubicBezTo>
                      <a:pt x="28" y="38"/>
                      <a:pt x="28" y="38"/>
                      <a:pt x="28" y="38"/>
                    </a:cubicBezTo>
                    <a:cubicBezTo>
                      <a:pt x="28" y="39"/>
                      <a:pt x="28" y="40"/>
                      <a:pt x="28" y="41"/>
                    </a:cubicBezTo>
                    <a:cubicBezTo>
                      <a:pt x="29" y="42"/>
                      <a:pt x="29" y="43"/>
                      <a:pt x="29" y="44"/>
                    </a:cubicBezTo>
                    <a:cubicBezTo>
                      <a:pt x="29" y="43"/>
                      <a:pt x="30" y="42"/>
                      <a:pt x="30" y="41"/>
                    </a:cubicBezTo>
                    <a:cubicBezTo>
                      <a:pt x="30" y="40"/>
                      <a:pt x="31" y="39"/>
                      <a:pt x="31" y="38"/>
                    </a:cubicBezTo>
                    <a:cubicBezTo>
                      <a:pt x="45" y="3"/>
                      <a:pt x="45" y="3"/>
                      <a:pt x="45" y="3"/>
                    </a:cubicBezTo>
                    <a:cubicBezTo>
                      <a:pt x="45" y="2"/>
                      <a:pt x="46" y="2"/>
                      <a:pt x="47" y="1"/>
                    </a:cubicBezTo>
                    <a:cubicBezTo>
                      <a:pt x="47" y="1"/>
                      <a:pt x="48" y="0"/>
                      <a:pt x="49" y="0"/>
                    </a:cubicBezTo>
                    <a:cubicBezTo>
                      <a:pt x="53" y="0"/>
                      <a:pt x="53" y="0"/>
                      <a:pt x="53" y="0"/>
                    </a:cubicBezTo>
                    <a:cubicBezTo>
                      <a:pt x="54" y="0"/>
                      <a:pt x="55" y="1"/>
                      <a:pt x="56" y="1"/>
                    </a:cubicBezTo>
                    <a:cubicBezTo>
                      <a:pt x="57" y="1"/>
                      <a:pt x="57" y="2"/>
                      <a:pt x="58" y="3"/>
                    </a:cubicBezTo>
                    <a:cubicBezTo>
                      <a:pt x="72" y="38"/>
                      <a:pt x="72" y="38"/>
                      <a:pt x="72" y="38"/>
                    </a:cubicBezTo>
                    <a:cubicBezTo>
                      <a:pt x="72" y="39"/>
                      <a:pt x="73" y="41"/>
                      <a:pt x="74" y="43"/>
                    </a:cubicBezTo>
                    <a:cubicBezTo>
                      <a:pt x="74" y="42"/>
                      <a:pt x="74" y="41"/>
                      <a:pt x="74" y="40"/>
                    </a:cubicBezTo>
                    <a:cubicBezTo>
                      <a:pt x="74" y="39"/>
                      <a:pt x="75" y="39"/>
                      <a:pt x="75" y="38"/>
                    </a:cubicBezTo>
                    <a:cubicBezTo>
                      <a:pt x="87" y="3"/>
                      <a:pt x="87" y="3"/>
                      <a:pt x="87" y="3"/>
                    </a:cubicBezTo>
                    <a:cubicBezTo>
                      <a:pt x="87" y="2"/>
                      <a:pt x="88" y="2"/>
                      <a:pt x="89" y="1"/>
                    </a:cubicBezTo>
                    <a:cubicBezTo>
                      <a:pt x="89" y="1"/>
                      <a:pt x="90" y="0"/>
                      <a:pt x="91" y="0"/>
                    </a:cubicBezTo>
                    <a:cubicBezTo>
                      <a:pt x="102" y="0"/>
                      <a:pt x="102" y="0"/>
                      <a:pt x="102" y="0"/>
                    </a:cubicBezTo>
                    <a:cubicBezTo>
                      <a:pt x="80" y="59"/>
                      <a:pt x="80" y="59"/>
                      <a:pt x="80" y="59"/>
                    </a:cubicBezTo>
                    <a:cubicBezTo>
                      <a:pt x="68" y="59"/>
                      <a:pt x="68" y="59"/>
                      <a:pt x="68" y="59"/>
                    </a:cubicBezTo>
                    <a:cubicBezTo>
                      <a:pt x="52" y="19"/>
                      <a:pt x="52" y="19"/>
                      <a:pt x="52" y="19"/>
                    </a:cubicBezTo>
                    <a:cubicBezTo>
                      <a:pt x="52" y="18"/>
                      <a:pt x="52" y="18"/>
                      <a:pt x="52" y="17"/>
                    </a:cubicBezTo>
                    <a:cubicBezTo>
                      <a:pt x="51" y="17"/>
                      <a:pt x="51" y="16"/>
                      <a:pt x="51" y="15"/>
                    </a:cubicBezTo>
                    <a:cubicBezTo>
                      <a:pt x="51" y="16"/>
                      <a:pt x="51" y="17"/>
                      <a:pt x="50" y="17"/>
                    </a:cubicBezTo>
                    <a:cubicBezTo>
                      <a:pt x="50" y="18"/>
                      <a:pt x="50" y="18"/>
                      <a:pt x="50" y="19"/>
                    </a:cubicBezTo>
                    <a:cubicBezTo>
                      <a:pt x="34" y="59"/>
                      <a:pt x="34" y="59"/>
                      <a:pt x="34" y="59"/>
                    </a:cubicBezTo>
                    <a:cubicBezTo>
                      <a:pt x="22" y="59"/>
                      <a:pt x="22" y="59"/>
                      <a:pt x="22" y="59"/>
                    </a:cubicBezTo>
                    <a:lnTo>
                      <a:pt x="0" y="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5" name="Freeform 456"/>
              <p:cNvSpPr/>
              <p:nvPr/>
            </p:nvSpPr>
            <p:spPr bwMode="auto">
              <a:xfrm>
                <a:off x="1412875" y="509588"/>
                <a:ext cx="180975" cy="222250"/>
              </a:xfrm>
              <a:custGeom>
                <a:avLst/>
                <a:gdLst>
                  <a:gd name="T0" fmla="*/ 2147483647 w 48"/>
                  <a:gd name="T1" fmla="*/ 2147483647 h 59"/>
                  <a:gd name="T2" fmla="*/ 2147483647 w 48"/>
                  <a:gd name="T3" fmla="*/ 2147483647 h 59"/>
                  <a:gd name="T4" fmla="*/ 2147483647 w 48"/>
                  <a:gd name="T5" fmla="*/ 2147483647 h 59"/>
                  <a:gd name="T6" fmla="*/ 2147483647 w 48"/>
                  <a:gd name="T7" fmla="*/ 2147483647 h 59"/>
                  <a:gd name="T8" fmla="*/ 2147483647 w 48"/>
                  <a:gd name="T9" fmla="*/ 2147483647 h 59"/>
                  <a:gd name="T10" fmla="*/ 2147483647 w 48"/>
                  <a:gd name="T11" fmla="*/ 2147483647 h 59"/>
                  <a:gd name="T12" fmla="*/ 2147483647 w 48"/>
                  <a:gd name="T13" fmla="*/ 2147483647 h 59"/>
                  <a:gd name="T14" fmla="*/ 2147483647 w 48"/>
                  <a:gd name="T15" fmla="*/ 2147483647 h 59"/>
                  <a:gd name="T16" fmla="*/ 2147483647 w 48"/>
                  <a:gd name="T17" fmla="*/ 2147483647 h 59"/>
                  <a:gd name="T18" fmla="*/ 2147483647 w 48"/>
                  <a:gd name="T19" fmla="*/ 2147483647 h 59"/>
                  <a:gd name="T20" fmla="*/ 2147483647 w 48"/>
                  <a:gd name="T21" fmla="*/ 2147483647 h 59"/>
                  <a:gd name="T22" fmla="*/ 2147483647 w 48"/>
                  <a:gd name="T23" fmla="*/ 2147483647 h 59"/>
                  <a:gd name="T24" fmla="*/ 2147483647 w 48"/>
                  <a:gd name="T25" fmla="*/ 2147483647 h 59"/>
                  <a:gd name="T26" fmla="*/ 2147483647 w 48"/>
                  <a:gd name="T27" fmla="*/ 2147483647 h 59"/>
                  <a:gd name="T28" fmla="*/ 2147483647 w 48"/>
                  <a:gd name="T29" fmla="*/ 2147483647 h 59"/>
                  <a:gd name="T30" fmla="*/ 2147483647 w 48"/>
                  <a:gd name="T31" fmla="*/ 2147483647 h 59"/>
                  <a:gd name="T32" fmla="*/ 2147483647 w 48"/>
                  <a:gd name="T33" fmla="*/ 2147483647 h 59"/>
                  <a:gd name="T34" fmla="*/ 2147483647 w 48"/>
                  <a:gd name="T35" fmla="*/ 2147483647 h 59"/>
                  <a:gd name="T36" fmla="*/ 2147483647 w 48"/>
                  <a:gd name="T37" fmla="*/ 2147483647 h 59"/>
                  <a:gd name="T38" fmla="*/ 2147483647 w 48"/>
                  <a:gd name="T39" fmla="*/ 2147483647 h 59"/>
                  <a:gd name="T40" fmla="*/ 2147483647 w 48"/>
                  <a:gd name="T41" fmla="*/ 2147483647 h 59"/>
                  <a:gd name="T42" fmla="*/ 2147483647 w 48"/>
                  <a:gd name="T43" fmla="*/ 2147483647 h 59"/>
                  <a:gd name="T44" fmla="*/ 2147483647 w 48"/>
                  <a:gd name="T45" fmla="*/ 2147483647 h 59"/>
                  <a:gd name="T46" fmla="*/ 2147483647 w 48"/>
                  <a:gd name="T47" fmla="*/ 2147483647 h 59"/>
                  <a:gd name="T48" fmla="*/ 2147483647 w 48"/>
                  <a:gd name="T49" fmla="*/ 2147483647 h 59"/>
                  <a:gd name="T50" fmla="*/ 2147483647 w 48"/>
                  <a:gd name="T51" fmla="*/ 2147483647 h 59"/>
                  <a:gd name="T52" fmla="*/ 0 w 48"/>
                  <a:gd name="T53" fmla="*/ 2147483647 h 59"/>
                  <a:gd name="T54" fmla="*/ 2147483647 w 48"/>
                  <a:gd name="T55" fmla="*/ 2147483647 h 59"/>
                  <a:gd name="T56" fmla="*/ 2147483647 w 48"/>
                  <a:gd name="T57" fmla="*/ 2147483647 h 59"/>
                  <a:gd name="T58" fmla="*/ 2147483647 w 48"/>
                  <a:gd name="T59" fmla="*/ 2147483647 h 59"/>
                  <a:gd name="T60" fmla="*/ 2147483647 w 48"/>
                  <a:gd name="T61" fmla="*/ 2147483647 h 59"/>
                  <a:gd name="T62" fmla="*/ 2147483647 w 48"/>
                  <a:gd name="T63" fmla="*/ 2147483647 h 59"/>
                  <a:gd name="T64" fmla="*/ 2147483647 w 48"/>
                  <a:gd name="T65" fmla="*/ 2147483647 h 59"/>
                  <a:gd name="T66" fmla="*/ 2147483647 w 48"/>
                  <a:gd name="T67" fmla="*/ 2147483647 h 59"/>
                  <a:gd name="T68" fmla="*/ 2147483647 w 48"/>
                  <a:gd name="T69" fmla="*/ 2147483647 h 59"/>
                  <a:gd name="T70" fmla="*/ 2147483647 w 48"/>
                  <a:gd name="T71" fmla="*/ 2147483647 h 59"/>
                  <a:gd name="T72" fmla="*/ 2147483647 w 48"/>
                  <a:gd name="T73" fmla="*/ 2147483647 h 59"/>
                  <a:gd name="T74" fmla="*/ 2147483647 w 48"/>
                  <a:gd name="T75" fmla="*/ 2147483647 h 59"/>
                  <a:gd name="T76" fmla="*/ 2147483647 w 48"/>
                  <a:gd name="T77" fmla="*/ 2147483647 h 59"/>
                  <a:gd name="T78" fmla="*/ 2147483647 w 48"/>
                  <a:gd name="T79" fmla="*/ 2147483647 h 59"/>
                  <a:gd name="T80" fmla="*/ 2147483647 w 48"/>
                  <a:gd name="T81" fmla="*/ 2147483647 h 59"/>
                  <a:gd name="T82" fmla="*/ 2147483647 w 48"/>
                  <a:gd name="T83" fmla="*/ 2147483647 h 59"/>
                  <a:gd name="T84" fmla="*/ 2147483647 w 48"/>
                  <a:gd name="T85" fmla="*/ 2147483647 h 59"/>
                  <a:gd name="T86" fmla="*/ 2147483647 w 48"/>
                  <a:gd name="T87" fmla="*/ 2147483647 h 59"/>
                  <a:gd name="T88" fmla="*/ 2147483647 w 48"/>
                  <a:gd name="T89" fmla="*/ 2147483647 h 59"/>
                  <a:gd name="T90" fmla="*/ 2147483647 w 48"/>
                  <a:gd name="T91" fmla="*/ 2147483647 h 59"/>
                  <a:gd name="T92" fmla="*/ 2147483647 w 48"/>
                  <a:gd name="T93" fmla="*/ 2147483647 h 59"/>
                  <a:gd name="T94" fmla="*/ 2147483647 w 48"/>
                  <a:gd name="T95" fmla="*/ 0 h 59"/>
                  <a:gd name="T96" fmla="*/ 2147483647 w 48"/>
                  <a:gd name="T97" fmla="*/ 2147483647 h 59"/>
                  <a:gd name="T98" fmla="*/ 2147483647 w 48"/>
                  <a:gd name="T99" fmla="*/ 2147483647 h 59"/>
                  <a:gd name="T100" fmla="*/ 2147483647 w 48"/>
                  <a:gd name="T101" fmla="*/ 2147483647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 h="59">
                    <a:moveTo>
                      <a:pt x="44" y="11"/>
                    </a:moveTo>
                    <a:cubicBezTo>
                      <a:pt x="43" y="12"/>
                      <a:pt x="43" y="12"/>
                      <a:pt x="43" y="12"/>
                    </a:cubicBezTo>
                    <a:cubicBezTo>
                      <a:pt x="42" y="12"/>
                      <a:pt x="42" y="13"/>
                      <a:pt x="41" y="13"/>
                    </a:cubicBezTo>
                    <a:cubicBezTo>
                      <a:pt x="40" y="13"/>
                      <a:pt x="39" y="12"/>
                      <a:pt x="39" y="12"/>
                    </a:cubicBezTo>
                    <a:cubicBezTo>
                      <a:pt x="38" y="12"/>
                      <a:pt x="37" y="11"/>
                      <a:pt x="36" y="11"/>
                    </a:cubicBezTo>
                    <a:cubicBezTo>
                      <a:pt x="35" y="10"/>
                      <a:pt x="33" y="10"/>
                      <a:pt x="32" y="9"/>
                    </a:cubicBezTo>
                    <a:cubicBezTo>
                      <a:pt x="30" y="9"/>
                      <a:pt x="29" y="9"/>
                      <a:pt x="27" y="9"/>
                    </a:cubicBezTo>
                    <a:cubicBezTo>
                      <a:pt x="25" y="9"/>
                      <a:pt x="23" y="9"/>
                      <a:pt x="22" y="9"/>
                    </a:cubicBezTo>
                    <a:cubicBezTo>
                      <a:pt x="20" y="9"/>
                      <a:pt x="19" y="10"/>
                      <a:pt x="18" y="11"/>
                    </a:cubicBezTo>
                    <a:cubicBezTo>
                      <a:pt x="17" y="11"/>
                      <a:pt x="17" y="12"/>
                      <a:pt x="16" y="13"/>
                    </a:cubicBezTo>
                    <a:cubicBezTo>
                      <a:pt x="16" y="14"/>
                      <a:pt x="16" y="15"/>
                      <a:pt x="16" y="16"/>
                    </a:cubicBezTo>
                    <a:cubicBezTo>
                      <a:pt x="16" y="17"/>
                      <a:pt x="16" y="18"/>
                      <a:pt x="17" y="19"/>
                    </a:cubicBezTo>
                    <a:cubicBezTo>
                      <a:pt x="18" y="20"/>
                      <a:pt x="19" y="21"/>
                      <a:pt x="21" y="22"/>
                    </a:cubicBezTo>
                    <a:cubicBezTo>
                      <a:pt x="22" y="22"/>
                      <a:pt x="24" y="23"/>
                      <a:pt x="26" y="23"/>
                    </a:cubicBezTo>
                    <a:cubicBezTo>
                      <a:pt x="28" y="24"/>
                      <a:pt x="30" y="24"/>
                      <a:pt x="32" y="25"/>
                    </a:cubicBezTo>
                    <a:cubicBezTo>
                      <a:pt x="34" y="26"/>
                      <a:pt x="36" y="26"/>
                      <a:pt x="38" y="27"/>
                    </a:cubicBezTo>
                    <a:cubicBezTo>
                      <a:pt x="40" y="28"/>
                      <a:pt x="42" y="29"/>
                      <a:pt x="43" y="30"/>
                    </a:cubicBezTo>
                    <a:cubicBezTo>
                      <a:pt x="45" y="31"/>
                      <a:pt x="46" y="33"/>
                      <a:pt x="47" y="34"/>
                    </a:cubicBezTo>
                    <a:cubicBezTo>
                      <a:pt x="48" y="36"/>
                      <a:pt x="48" y="38"/>
                      <a:pt x="48" y="40"/>
                    </a:cubicBezTo>
                    <a:cubicBezTo>
                      <a:pt x="48" y="43"/>
                      <a:pt x="48" y="46"/>
                      <a:pt x="47" y="48"/>
                    </a:cubicBezTo>
                    <a:cubicBezTo>
                      <a:pt x="46" y="50"/>
                      <a:pt x="44" y="52"/>
                      <a:pt x="42" y="54"/>
                    </a:cubicBezTo>
                    <a:cubicBezTo>
                      <a:pt x="40" y="56"/>
                      <a:pt x="37" y="57"/>
                      <a:pt x="34" y="58"/>
                    </a:cubicBezTo>
                    <a:cubicBezTo>
                      <a:pt x="31" y="59"/>
                      <a:pt x="28" y="59"/>
                      <a:pt x="24" y="59"/>
                    </a:cubicBezTo>
                    <a:cubicBezTo>
                      <a:pt x="21" y="59"/>
                      <a:pt x="19" y="59"/>
                      <a:pt x="17" y="59"/>
                    </a:cubicBezTo>
                    <a:cubicBezTo>
                      <a:pt x="15" y="58"/>
                      <a:pt x="13" y="58"/>
                      <a:pt x="11" y="57"/>
                    </a:cubicBezTo>
                    <a:cubicBezTo>
                      <a:pt x="9" y="57"/>
                      <a:pt x="7" y="56"/>
                      <a:pt x="5" y="55"/>
                    </a:cubicBezTo>
                    <a:cubicBezTo>
                      <a:pt x="3" y="54"/>
                      <a:pt x="2" y="53"/>
                      <a:pt x="0" y="52"/>
                    </a:cubicBezTo>
                    <a:cubicBezTo>
                      <a:pt x="4" y="46"/>
                      <a:pt x="4" y="46"/>
                      <a:pt x="4" y="46"/>
                    </a:cubicBezTo>
                    <a:cubicBezTo>
                      <a:pt x="4" y="46"/>
                      <a:pt x="5" y="46"/>
                      <a:pt x="5" y="46"/>
                    </a:cubicBezTo>
                    <a:cubicBezTo>
                      <a:pt x="6" y="45"/>
                      <a:pt x="6" y="45"/>
                      <a:pt x="7" y="45"/>
                    </a:cubicBezTo>
                    <a:cubicBezTo>
                      <a:pt x="8" y="45"/>
                      <a:pt x="9" y="45"/>
                      <a:pt x="10" y="46"/>
                    </a:cubicBezTo>
                    <a:cubicBezTo>
                      <a:pt x="11" y="47"/>
                      <a:pt x="12" y="47"/>
                      <a:pt x="13" y="48"/>
                    </a:cubicBezTo>
                    <a:cubicBezTo>
                      <a:pt x="14" y="48"/>
                      <a:pt x="16" y="49"/>
                      <a:pt x="18" y="50"/>
                    </a:cubicBezTo>
                    <a:cubicBezTo>
                      <a:pt x="19" y="50"/>
                      <a:pt x="22" y="50"/>
                      <a:pt x="24" y="50"/>
                    </a:cubicBezTo>
                    <a:cubicBezTo>
                      <a:pt x="28" y="50"/>
                      <a:pt x="31" y="50"/>
                      <a:pt x="33" y="48"/>
                    </a:cubicBezTo>
                    <a:cubicBezTo>
                      <a:pt x="35" y="47"/>
                      <a:pt x="36" y="45"/>
                      <a:pt x="36" y="42"/>
                    </a:cubicBezTo>
                    <a:cubicBezTo>
                      <a:pt x="36" y="40"/>
                      <a:pt x="35" y="39"/>
                      <a:pt x="35" y="38"/>
                    </a:cubicBezTo>
                    <a:cubicBezTo>
                      <a:pt x="34" y="37"/>
                      <a:pt x="32" y="36"/>
                      <a:pt x="31" y="36"/>
                    </a:cubicBezTo>
                    <a:cubicBezTo>
                      <a:pt x="29" y="35"/>
                      <a:pt x="27" y="35"/>
                      <a:pt x="26" y="34"/>
                    </a:cubicBezTo>
                    <a:cubicBezTo>
                      <a:pt x="24" y="34"/>
                      <a:pt x="22" y="33"/>
                      <a:pt x="20" y="33"/>
                    </a:cubicBezTo>
                    <a:cubicBezTo>
                      <a:pt x="17" y="32"/>
                      <a:pt x="15" y="31"/>
                      <a:pt x="13" y="31"/>
                    </a:cubicBezTo>
                    <a:cubicBezTo>
                      <a:pt x="12" y="30"/>
                      <a:pt x="10" y="29"/>
                      <a:pt x="8" y="28"/>
                    </a:cubicBezTo>
                    <a:cubicBezTo>
                      <a:pt x="7" y="26"/>
                      <a:pt x="5" y="25"/>
                      <a:pt x="5" y="23"/>
                    </a:cubicBezTo>
                    <a:cubicBezTo>
                      <a:pt x="4" y="21"/>
                      <a:pt x="3" y="19"/>
                      <a:pt x="3" y="16"/>
                    </a:cubicBezTo>
                    <a:cubicBezTo>
                      <a:pt x="3" y="14"/>
                      <a:pt x="4" y="12"/>
                      <a:pt x="5" y="10"/>
                    </a:cubicBezTo>
                    <a:cubicBezTo>
                      <a:pt x="6" y="8"/>
                      <a:pt x="7" y="6"/>
                      <a:pt x="9" y="5"/>
                    </a:cubicBezTo>
                    <a:cubicBezTo>
                      <a:pt x="11" y="3"/>
                      <a:pt x="14" y="2"/>
                      <a:pt x="16" y="1"/>
                    </a:cubicBezTo>
                    <a:cubicBezTo>
                      <a:pt x="19" y="0"/>
                      <a:pt x="23" y="0"/>
                      <a:pt x="26" y="0"/>
                    </a:cubicBezTo>
                    <a:cubicBezTo>
                      <a:pt x="31" y="0"/>
                      <a:pt x="34" y="0"/>
                      <a:pt x="38" y="1"/>
                    </a:cubicBezTo>
                    <a:cubicBezTo>
                      <a:pt x="42" y="2"/>
                      <a:pt x="45" y="4"/>
                      <a:pt x="47" y="6"/>
                    </a:cubicBezTo>
                    <a:lnTo>
                      <a:pt x="44" y="11"/>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6" name="Freeform 457"/>
              <p:cNvSpPr/>
              <p:nvPr/>
            </p:nvSpPr>
            <p:spPr bwMode="auto">
              <a:xfrm>
                <a:off x="1917700" y="106363"/>
                <a:ext cx="914400" cy="904875"/>
              </a:xfrm>
              <a:custGeom>
                <a:avLst/>
                <a:gdLst>
                  <a:gd name="T0" fmla="*/ 2147483647 w 243"/>
                  <a:gd name="T1" fmla="*/ 0 h 240"/>
                  <a:gd name="T2" fmla="*/ 2147483647 w 243"/>
                  <a:gd name="T3" fmla="*/ 2147483647 h 240"/>
                  <a:gd name="T4" fmla="*/ 0 w 243"/>
                  <a:gd name="T5" fmla="*/ 2147483647 h 240"/>
                  <a:gd name="T6" fmla="*/ 2147483647 w 243"/>
                  <a:gd name="T7" fmla="*/ 2147483647 h 240"/>
                  <a:gd name="T8" fmla="*/ 2147483647 w 243"/>
                  <a:gd name="T9" fmla="*/ 2147483647 h 240"/>
                  <a:gd name="T10" fmla="*/ 2147483647 w 243"/>
                  <a:gd name="T11" fmla="*/ 2147483647 h 240"/>
                  <a:gd name="T12" fmla="*/ 2147483647 w 243"/>
                  <a:gd name="T13" fmla="*/ 2147483647 h 240"/>
                  <a:gd name="T14" fmla="*/ 2147483647 w 243"/>
                  <a:gd name="T15" fmla="*/ 2147483647 h 240"/>
                  <a:gd name="T16" fmla="*/ 2147483647 w 243"/>
                  <a:gd name="T17" fmla="*/ 2147483647 h 240"/>
                  <a:gd name="T18" fmla="*/ 2147483647 w 243"/>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240">
                    <a:moveTo>
                      <a:pt x="111" y="0"/>
                    </a:moveTo>
                    <a:cubicBezTo>
                      <a:pt x="81" y="0"/>
                      <a:pt x="50" y="12"/>
                      <a:pt x="26" y="35"/>
                    </a:cubicBezTo>
                    <a:cubicBezTo>
                      <a:pt x="15" y="47"/>
                      <a:pt x="6" y="60"/>
                      <a:pt x="0" y="75"/>
                    </a:cubicBezTo>
                    <a:cubicBezTo>
                      <a:pt x="90" y="75"/>
                      <a:pt x="90" y="75"/>
                      <a:pt x="90" y="75"/>
                    </a:cubicBezTo>
                    <a:cubicBezTo>
                      <a:pt x="90" y="194"/>
                      <a:pt x="90" y="194"/>
                      <a:pt x="90" y="194"/>
                    </a:cubicBezTo>
                    <a:cubicBezTo>
                      <a:pt x="90" y="239"/>
                      <a:pt x="90" y="239"/>
                      <a:pt x="90" y="239"/>
                    </a:cubicBezTo>
                    <a:cubicBezTo>
                      <a:pt x="97" y="240"/>
                      <a:pt x="104" y="240"/>
                      <a:pt x="111" y="240"/>
                    </a:cubicBezTo>
                    <a:cubicBezTo>
                      <a:pt x="142" y="240"/>
                      <a:pt x="173" y="229"/>
                      <a:pt x="196" y="205"/>
                    </a:cubicBezTo>
                    <a:cubicBezTo>
                      <a:pt x="243" y="158"/>
                      <a:pt x="243" y="82"/>
                      <a:pt x="196" y="35"/>
                    </a:cubicBezTo>
                    <a:cubicBezTo>
                      <a:pt x="173" y="12"/>
                      <a:pt x="142" y="0"/>
                      <a:pt x="111" y="0"/>
                    </a:cubicBezTo>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7" name="Freeform 458"/>
              <p:cNvSpPr/>
              <p:nvPr/>
            </p:nvSpPr>
            <p:spPr bwMode="auto">
              <a:xfrm>
                <a:off x="1882775" y="388938"/>
                <a:ext cx="373063" cy="617538"/>
              </a:xfrm>
              <a:custGeom>
                <a:avLst/>
                <a:gdLst>
                  <a:gd name="T0" fmla="*/ 2147483647 w 99"/>
                  <a:gd name="T1" fmla="*/ 0 h 164"/>
                  <a:gd name="T2" fmla="*/ 2147483647 w 99"/>
                  <a:gd name="T3" fmla="*/ 0 h 164"/>
                  <a:gd name="T4" fmla="*/ 2147483647 w 99"/>
                  <a:gd name="T5" fmla="*/ 2147483647 h 164"/>
                  <a:gd name="T6" fmla="*/ 2147483647 w 99"/>
                  <a:gd name="T7" fmla="*/ 2147483647 h 164"/>
                  <a:gd name="T8" fmla="*/ 2147483647 w 99"/>
                  <a:gd name="T9" fmla="*/ 2147483647 h 164"/>
                  <a:gd name="T10" fmla="*/ 2147483647 w 99"/>
                  <a:gd name="T11" fmla="*/ 2147483647 h 164"/>
                  <a:gd name="T12" fmla="*/ 0 w 99"/>
                  <a:gd name="T13" fmla="*/ 2147483647 h 164"/>
                  <a:gd name="T14" fmla="*/ 2147483647 w 99"/>
                  <a:gd name="T15" fmla="*/ 2147483647 h 164"/>
                  <a:gd name="T16" fmla="*/ 2147483647 w 99"/>
                  <a:gd name="T17" fmla="*/ 2147483647 h 164"/>
                  <a:gd name="T18" fmla="*/ 2147483647 w 99"/>
                  <a:gd name="T19" fmla="*/ 2147483647 h 164"/>
                  <a:gd name="T20" fmla="*/ 2147483647 w 99"/>
                  <a:gd name="T21" fmla="*/ 2147483647 h 164"/>
                  <a:gd name="T22" fmla="*/ 2147483647 w 99"/>
                  <a:gd name="T23" fmla="*/ 0 h 1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164">
                    <a:moveTo>
                      <a:pt x="99" y="0"/>
                    </a:moveTo>
                    <a:cubicBezTo>
                      <a:pt x="9" y="0"/>
                      <a:pt x="9" y="0"/>
                      <a:pt x="9" y="0"/>
                    </a:cubicBezTo>
                    <a:cubicBezTo>
                      <a:pt x="5" y="10"/>
                      <a:pt x="2" y="20"/>
                      <a:pt x="1" y="31"/>
                    </a:cubicBezTo>
                    <a:cubicBezTo>
                      <a:pt x="68" y="31"/>
                      <a:pt x="68" y="31"/>
                      <a:pt x="68" y="31"/>
                    </a:cubicBezTo>
                    <a:cubicBezTo>
                      <a:pt x="68" y="34"/>
                      <a:pt x="68" y="34"/>
                      <a:pt x="68" y="34"/>
                    </a:cubicBezTo>
                    <a:cubicBezTo>
                      <a:pt x="1" y="34"/>
                      <a:pt x="1" y="34"/>
                      <a:pt x="1" y="34"/>
                    </a:cubicBezTo>
                    <a:cubicBezTo>
                      <a:pt x="0" y="38"/>
                      <a:pt x="0" y="42"/>
                      <a:pt x="0" y="46"/>
                    </a:cubicBezTo>
                    <a:cubicBezTo>
                      <a:pt x="66" y="46"/>
                      <a:pt x="66" y="46"/>
                      <a:pt x="66" y="46"/>
                    </a:cubicBezTo>
                    <a:cubicBezTo>
                      <a:pt x="66" y="153"/>
                      <a:pt x="66" y="153"/>
                      <a:pt x="66" y="153"/>
                    </a:cubicBezTo>
                    <a:cubicBezTo>
                      <a:pt x="77" y="158"/>
                      <a:pt x="88" y="162"/>
                      <a:pt x="99" y="164"/>
                    </a:cubicBezTo>
                    <a:cubicBezTo>
                      <a:pt x="99" y="119"/>
                      <a:pt x="99" y="119"/>
                      <a:pt x="99" y="119"/>
                    </a:cubicBezTo>
                    <a:cubicBezTo>
                      <a:pt x="99" y="0"/>
                      <a:pt x="99" y="0"/>
                      <a:pt x="99" y="0"/>
                    </a:cubicBezTo>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8" name="Freeform 459"/>
              <p:cNvSpPr/>
              <p:nvPr/>
            </p:nvSpPr>
            <p:spPr bwMode="auto">
              <a:xfrm>
                <a:off x="1887538" y="504826"/>
                <a:ext cx="252413" cy="12700"/>
              </a:xfrm>
              <a:custGeom>
                <a:avLst/>
                <a:gdLst>
                  <a:gd name="T0" fmla="*/ 2147483647 w 67"/>
                  <a:gd name="T1" fmla="*/ 0 h 3"/>
                  <a:gd name="T2" fmla="*/ 0 w 67"/>
                  <a:gd name="T3" fmla="*/ 0 h 3"/>
                  <a:gd name="T4" fmla="*/ 0 w 67"/>
                  <a:gd name="T5" fmla="*/ 2147483647 h 3"/>
                  <a:gd name="T6" fmla="*/ 2147483647 w 67"/>
                  <a:gd name="T7" fmla="*/ 2147483647 h 3"/>
                  <a:gd name="T8" fmla="*/ 2147483647 w 67"/>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3">
                    <a:moveTo>
                      <a:pt x="67" y="0"/>
                    </a:moveTo>
                    <a:cubicBezTo>
                      <a:pt x="0" y="0"/>
                      <a:pt x="0" y="0"/>
                      <a:pt x="0" y="0"/>
                    </a:cubicBezTo>
                    <a:cubicBezTo>
                      <a:pt x="0" y="1"/>
                      <a:pt x="0" y="2"/>
                      <a:pt x="0" y="3"/>
                    </a:cubicBezTo>
                    <a:cubicBezTo>
                      <a:pt x="67" y="3"/>
                      <a:pt x="67" y="3"/>
                      <a:pt x="67" y="3"/>
                    </a:cubicBezTo>
                    <a:cubicBezTo>
                      <a:pt x="67" y="0"/>
                      <a:pt x="67" y="0"/>
                      <a:pt x="67" y="0"/>
                    </a:cubicBezTo>
                  </a:path>
                </a:pathLst>
              </a:custGeom>
              <a:solidFill>
                <a:srgbClr val="234A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9" name="Freeform 460"/>
              <p:cNvSpPr/>
              <p:nvPr/>
            </p:nvSpPr>
            <p:spPr bwMode="auto">
              <a:xfrm>
                <a:off x="1882775" y="561976"/>
                <a:ext cx="249238" cy="403225"/>
              </a:xfrm>
              <a:custGeom>
                <a:avLst/>
                <a:gdLst>
                  <a:gd name="T0" fmla="*/ 2147483647 w 66"/>
                  <a:gd name="T1" fmla="*/ 0 h 107"/>
                  <a:gd name="T2" fmla="*/ 0 w 66"/>
                  <a:gd name="T3" fmla="*/ 0 h 107"/>
                  <a:gd name="T4" fmla="*/ 2147483647 w 66"/>
                  <a:gd name="T5" fmla="*/ 2147483647 h 107"/>
                  <a:gd name="T6" fmla="*/ 2147483647 w 66"/>
                  <a:gd name="T7" fmla="*/ 2147483647 h 107"/>
                  <a:gd name="T8" fmla="*/ 2147483647 w 66"/>
                  <a:gd name="T9" fmla="*/ 0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107">
                    <a:moveTo>
                      <a:pt x="66" y="0"/>
                    </a:moveTo>
                    <a:cubicBezTo>
                      <a:pt x="0" y="0"/>
                      <a:pt x="0" y="0"/>
                      <a:pt x="0" y="0"/>
                    </a:cubicBezTo>
                    <a:cubicBezTo>
                      <a:pt x="0" y="30"/>
                      <a:pt x="12" y="61"/>
                      <a:pt x="35" y="84"/>
                    </a:cubicBezTo>
                    <a:cubicBezTo>
                      <a:pt x="45" y="94"/>
                      <a:pt x="55" y="101"/>
                      <a:pt x="66" y="107"/>
                    </a:cubicBezTo>
                    <a:cubicBezTo>
                      <a:pt x="66" y="0"/>
                      <a:pt x="66" y="0"/>
                      <a:pt x="66" y="0"/>
                    </a:cubicBezTo>
                  </a:path>
                </a:pathLst>
              </a:custGeom>
              <a:solidFill>
                <a:srgbClr val="5C9D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0" name="Freeform 461"/>
              <p:cNvSpPr/>
              <p:nvPr/>
            </p:nvSpPr>
            <p:spPr bwMode="auto">
              <a:xfrm>
                <a:off x="1838325" y="0"/>
                <a:ext cx="993775" cy="995363"/>
              </a:xfrm>
              <a:custGeom>
                <a:avLst/>
                <a:gdLst>
                  <a:gd name="T0" fmla="*/ 2147483647 w 264"/>
                  <a:gd name="T1" fmla="*/ 2147483647 h 264"/>
                  <a:gd name="T2" fmla="*/ 2147483647 w 264"/>
                  <a:gd name="T3" fmla="*/ 2147483647 h 264"/>
                  <a:gd name="T4" fmla="*/ 2147483647 w 264"/>
                  <a:gd name="T5" fmla="*/ 2147483647 h 264"/>
                  <a:gd name="T6" fmla="*/ 2147483647 w 264"/>
                  <a:gd name="T7" fmla="*/ 2147483647 h 264"/>
                  <a:gd name="T8" fmla="*/ 2147483647 w 264"/>
                  <a:gd name="T9" fmla="*/ 2147483647 h 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264">
                    <a:moveTo>
                      <a:pt x="217" y="217"/>
                    </a:moveTo>
                    <a:cubicBezTo>
                      <a:pt x="170" y="264"/>
                      <a:pt x="94" y="264"/>
                      <a:pt x="47" y="217"/>
                    </a:cubicBezTo>
                    <a:cubicBezTo>
                      <a:pt x="0" y="170"/>
                      <a:pt x="0" y="94"/>
                      <a:pt x="47" y="47"/>
                    </a:cubicBezTo>
                    <a:cubicBezTo>
                      <a:pt x="94" y="0"/>
                      <a:pt x="170" y="0"/>
                      <a:pt x="217" y="47"/>
                    </a:cubicBezTo>
                    <a:cubicBezTo>
                      <a:pt x="264" y="94"/>
                      <a:pt x="264" y="170"/>
                      <a:pt x="217" y="217"/>
                    </a:cubicBez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1" name="Freeform 462"/>
              <p:cNvSpPr/>
              <p:nvPr/>
            </p:nvSpPr>
            <p:spPr bwMode="auto">
              <a:xfrm>
                <a:off x="1863725" y="26988"/>
                <a:ext cx="941388" cy="942975"/>
              </a:xfrm>
              <a:custGeom>
                <a:avLst/>
                <a:gdLst>
                  <a:gd name="T0" fmla="*/ 2147483647 w 250"/>
                  <a:gd name="T1" fmla="*/ 2147483647 h 250"/>
                  <a:gd name="T2" fmla="*/ 2147483647 w 250"/>
                  <a:gd name="T3" fmla="*/ 2147483647 h 250"/>
                  <a:gd name="T4" fmla="*/ 2147483647 w 250"/>
                  <a:gd name="T5" fmla="*/ 2147483647 h 250"/>
                  <a:gd name="T6" fmla="*/ 2147483647 w 250"/>
                  <a:gd name="T7" fmla="*/ 2147483647 h 250"/>
                  <a:gd name="T8" fmla="*/ 2147483647 w 250"/>
                  <a:gd name="T9" fmla="*/ 2147483647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250">
                    <a:moveTo>
                      <a:pt x="206" y="206"/>
                    </a:moveTo>
                    <a:cubicBezTo>
                      <a:pt x="161" y="250"/>
                      <a:pt x="89" y="250"/>
                      <a:pt x="45" y="206"/>
                    </a:cubicBezTo>
                    <a:cubicBezTo>
                      <a:pt x="0" y="161"/>
                      <a:pt x="0" y="89"/>
                      <a:pt x="45" y="45"/>
                    </a:cubicBezTo>
                    <a:cubicBezTo>
                      <a:pt x="89" y="0"/>
                      <a:pt x="161" y="0"/>
                      <a:pt x="206" y="45"/>
                    </a:cubicBezTo>
                    <a:cubicBezTo>
                      <a:pt x="250" y="89"/>
                      <a:pt x="250" y="161"/>
                      <a:pt x="206" y="206"/>
                    </a:cubicBez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2" name="Freeform 463"/>
              <p:cNvSpPr/>
              <p:nvPr/>
            </p:nvSpPr>
            <p:spPr bwMode="auto">
              <a:xfrm>
                <a:off x="2025650" y="185738"/>
                <a:ext cx="746125" cy="746125"/>
              </a:xfrm>
              <a:custGeom>
                <a:avLst/>
                <a:gdLst>
                  <a:gd name="T0" fmla="*/ 2147483647 w 198"/>
                  <a:gd name="T1" fmla="*/ 2147483647 h 198"/>
                  <a:gd name="T2" fmla="*/ 2147483647 w 198"/>
                  <a:gd name="T3" fmla="*/ 2147483647 h 198"/>
                  <a:gd name="T4" fmla="*/ 2147483647 w 198"/>
                  <a:gd name="T5" fmla="*/ 2147483647 h 198"/>
                  <a:gd name="T6" fmla="*/ 2147483647 w 198"/>
                  <a:gd name="T7" fmla="*/ 2147483647 h 198"/>
                  <a:gd name="T8" fmla="*/ 2147483647 w 198"/>
                  <a:gd name="T9" fmla="*/ 2147483647 h 198"/>
                  <a:gd name="T10" fmla="*/ 2147483647 w 198"/>
                  <a:gd name="T11" fmla="*/ 2147483647 h 198"/>
                  <a:gd name="T12" fmla="*/ 2147483647 w 198"/>
                  <a:gd name="T13" fmla="*/ 2147483647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198">
                    <a:moveTo>
                      <a:pt x="196" y="77"/>
                    </a:moveTo>
                    <a:cubicBezTo>
                      <a:pt x="191" y="69"/>
                      <a:pt x="184" y="60"/>
                      <a:pt x="176" y="53"/>
                    </a:cubicBezTo>
                    <a:cubicBezTo>
                      <a:pt x="132" y="8"/>
                      <a:pt x="68" y="0"/>
                      <a:pt x="34" y="34"/>
                    </a:cubicBezTo>
                    <a:cubicBezTo>
                      <a:pt x="0" y="68"/>
                      <a:pt x="8" y="132"/>
                      <a:pt x="52" y="176"/>
                    </a:cubicBezTo>
                    <a:cubicBezTo>
                      <a:pt x="60" y="184"/>
                      <a:pt x="69" y="191"/>
                      <a:pt x="78" y="197"/>
                    </a:cubicBezTo>
                    <a:cubicBezTo>
                      <a:pt x="109" y="198"/>
                      <a:pt x="140" y="187"/>
                      <a:pt x="163" y="164"/>
                    </a:cubicBezTo>
                    <a:cubicBezTo>
                      <a:pt x="187" y="140"/>
                      <a:pt x="198" y="108"/>
                      <a:pt x="196" y="77"/>
                    </a:cubicBezTo>
                    <a:close/>
                  </a:path>
                </a:pathLst>
              </a:custGeom>
              <a:solidFill>
                <a:srgbClr val="DA7B5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3" name="Freeform 464"/>
              <p:cNvSpPr/>
              <p:nvPr/>
            </p:nvSpPr>
            <p:spPr bwMode="auto">
              <a:xfrm>
                <a:off x="2500313" y="663576"/>
                <a:ext cx="136525" cy="136525"/>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36">
                    <a:moveTo>
                      <a:pt x="30" y="33"/>
                    </a:moveTo>
                    <a:cubicBezTo>
                      <a:pt x="26" y="36"/>
                      <a:pt x="21" y="36"/>
                      <a:pt x="18" y="33"/>
                    </a:cubicBezTo>
                    <a:cubicBezTo>
                      <a:pt x="3" y="19"/>
                      <a:pt x="3" y="19"/>
                      <a:pt x="3" y="19"/>
                    </a:cubicBezTo>
                    <a:cubicBezTo>
                      <a:pt x="0" y="15"/>
                      <a:pt x="0" y="10"/>
                      <a:pt x="3" y="6"/>
                    </a:cubicBezTo>
                    <a:cubicBezTo>
                      <a:pt x="6" y="3"/>
                      <a:pt x="6" y="3"/>
                      <a:pt x="6" y="3"/>
                    </a:cubicBezTo>
                    <a:cubicBezTo>
                      <a:pt x="10" y="0"/>
                      <a:pt x="15" y="0"/>
                      <a:pt x="19" y="3"/>
                    </a:cubicBezTo>
                    <a:cubicBezTo>
                      <a:pt x="33" y="17"/>
                      <a:pt x="33" y="17"/>
                      <a:pt x="33" y="17"/>
                    </a:cubicBezTo>
                    <a:cubicBezTo>
                      <a:pt x="36" y="21"/>
                      <a:pt x="36" y="26"/>
                      <a:pt x="33" y="30"/>
                    </a:cubicBezTo>
                    <a:lnTo>
                      <a:pt x="30" y="33"/>
                    </a:lnTo>
                    <a:close/>
                  </a:path>
                </a:pathLst>
              </a:custGeom>
              <a:solidFill>
                <a:srgbClr val="C165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4" name="Freeform 465"/>
              <p:cNvSpPr/>
              <p:nvPr/>
            </p:nvSpPr>
            <p:spPr bwMode="auto">
              <a:xfrm>
                <a:off x="2006600" y="169863"/>
                <a:ext cx="660400" cy="655638"/>
              </a:xfrm>
              <a:custGeom>
                <a:avLst/>
                <a:gdLst>
                  <a:gd name="T0" fmla="*/ 2147483647 w 175"/>
                  <a:gd name="T1" fmla="*/ 2147483647 h 174"/>
                  <a:gd name="T2" fmla="*/ 2147483647 w 175"/>
                  <a:gd name="T3" fmla="*/ 2147483647 h 174"/>
                  <a:gd name="T4" fmla="*/ 2147483647 w 175"/>
                  <a:gd name="T5" fmla="*/ 2147483647 h 174"/>
                  <a:gd name="T6" fmla="*/ 2147483647 w 175"/>
                  <a:gd name="T7" fmla="*/ 2147483647 h 174"/>
                  <a:gd name="T8" fmla="*/ 2147483647 w 175"/>
                  <a:gd name="T9" fmla="*/ 2147483647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4">
                    <a:moveTo>
                      <a:pt x="144" y="143"/>
                    </a:moveTo>
                    <a:cubicBezTo>
                      <a:pt x="113" y="174"/>
                      <a:pt x="62" y="174"/>
                      <a:pt x="31" y="143"/>
                    </a:cubicBezTo>
                    <a:cubicBezTo>
                      <a:pt x="0" y="112"/>
                      <a:pt x="0" y="62"/>
                      <a:pt x="31" y="31"/>
                    </a:cubicBezTo>
                    <a:cubicBezTo>
                      <a:pt x="62" y="0"/>
                      <a:pt x="113" y="0"/>
                      <a:pt x="144" y="31"/>
                    </a:cubicBezTo>
                    <a:cubicBezTo>
                      <a:pt x="175" y="62"/>
                      <a:pt x="175" y="112"/>
                      <a:pt x="144" y="143"/>
                    </a:cubicBezTo>
                    <a:close/>
                  </a:path>
                </a:pathLst>
              </a:custGeom>
              <a:solidFill>
                <a:srgbClr val="C165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5" name="Freeform 466"/>
              <p:cNvSpPr/>
              <p:nvPr/>
            </p:nvSpPr>
            <p:spPr bwMode="auto">
              <a:xfrm>
                <a:off x="2033588" y="196851"/>
                <a:ext cx="606425" cy="603250"/>
              </a:xfrm>
              <a:custGeom>
                <a:avLst/>
                <a:gdLst>
                  <a:gd name="T0" fmla="*/ 2147483647 w 161"/>
                  <a:gd name="T1" fmla="*/ 2147483647 h 160"/>
                  <a:gd name="T2" fmla="*/ 2147483647 w 161"/>
                  <a:gd name="T3" fmla="*/ 2147483647 h 160"/>
                  <a:gd name="T4" fmla="*/ 2147483647 w 161"/>
                  <a:gd name="T5" fmla="*/ 2147483647 h 160"/>
                  <a:gd name="T6" fmla="*/ 2147483647 w 161"/>
                  <a:gd name="T7" fmla="*/ 2147483647 h 160"/>
                  <a:gd name="T8" fmla="*/ 2147483647 w 161"/>
                  <a:gd name="T9" fmla="*/ 2147483647 h 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160">
                    <a:moveTo>
                      <a:pt x="132" y="132"/>
                    </a:moveTo>
                    <a:cubicBezTo>
                      <a:pt x="104" y="160"/>
                      <a:pt x="57" y="160"/>
                      <a:pt x="29" y="132"/>
                    </a:cubicBezTo>
                    <a:cubicBezTo>
                      <a:pt x="0" y="103"/>
                      <a:pt x="0" y="57"/>
                      <a:pt x="29" y="29"/>
                    </a:cubicBezTo>
                    <a:cubicBezTo>
                      <a:pt x="57" y="0"/>
                      <a:pt x="104" y="0"/>
                      <a:pt x="132" y="29"/>
                    </a:cubicBezTo>
                    <a:cubicBezTo>
                      <a:pt x="161" y="57"/>
                      <a:pt x="161" y="103"/>
                      <a:pt x="132"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6" name="Freeform 467"/>
              <p:cNvSpPr/>
              <p:nvPr/>
            </p:nvSpPr>
            <p:spPr bwMode="auto">
              <a:xfrm>
                <a:off x="2066925" y="230188"/>
                <a:ext cx="539750" cy="534988"/>
              </a:xfrm>
              <a:custGeom>
                <a:avLst/>
                <a:gdLst>
                  <a:gd name="T0" fmla="*/ 2147483647 w 143"/>
                  <a:gd name="T1" fmla="*/ 2147483647 h 142"/>
                  <a:gd name="T2" fmla="*/ 2147483647 w 143"/>
                  <a:gd name="T3" fmla="*/ 2147483647 h 142"/>
                  <a:gd name="T4" fmla="*/ 2147483647 w 143"/>
                  <a:gd name="T5" fmla="*/ 2147483647 h 142"/>
                  <a:gd name="T6" fmla="*/ 2147483647 w 143"/>
                  <a:gd name="T7" fmla="*/ 2147483647 h 142"/>
                  <a:gd name="T8" fmla="*/ 2147483647 w 143"/>
                  <a:gd name="T9" fmla="*/ 2147483647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142">
                    <a:moveTo>
                      <a:pt x="26" y="25"/>
                    </a:moveTo>
                    <a:cubicBezTo>
                      <a:pt x="51" y="0"/>
                      <a:pt x="92" y="0"/>
                      <a:pt x="117" y="25"/>
                    </a:cubicBezTo>
                    <a:cubicBezTo>
                      <a:pt x="143" y="51"/>
                      <a:pt x="143" y="92"/>
                      <a:pt x="117" y="117"/>
                    </a:cubicBezTo>
                    <a:cubicBezTo>
                      <a:pt x="92" y="142"/>
                      <a:pt x="51" y="142"/>
                      <a:pt x="26" y="117"/>
                    </a:cubicBezTo>
                    <a:cubicBezTo>
                      <a:pt x="0" y="92"/>
                      <a:pt x="0" y="51"/>
                      <a:pt x="26" y="25"/>
                    </a:cubicBezTo>
                    <a:close/>
                  </a:path>
                </a:pathLst>
              </a:custGeom>
              <a:solidFill>
                <a:srgbClr val="3036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7" name="Freeform 468"/>
              <p:cNvSpPr/>
              <p:nvPr/>
            </p:nvSpPr>
            <p:spPr bwMode="auto">
              <a:xfrm>
                <a:off x="2154238" y="317501"/>
                <a:ext cx="447675" cy="447675"/>
              </a:xfrm>
              <a:custGeom>
                <a:avLst/>
                <a:gdLst>
                  <a:gd name="T0" fmla="*/ 2147483647 w 119"/>
                  <a:gd name="T1" fmla="*/ 2147483647 h 119"/>
                  <a:gd name="T2" fmla="*/ 2147483647 w 119"/>
                  <a:gd name="T3" fmla="*/ 2147483647 h 119"/>
                  <a:gd name="T4" fmla="*/ 2147483647 w 119"/>
                  <a:gd name="T5" fmla="*/ 2147483647 h 119"/>
                  <a:gd name="T6" fmla="*/ 2147483647 w 119"/>
                  <a:gd name="T7" fmla="*/ 2147483647 h 119"/>
                  <a:gd name="T8" fmla="*/ 2147483647 w 119"/>
                  <a:gd name="T9" fmla="*/ 2147483647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19">
                    <a:moveTo>
                      <a:pt x="15" y="104"/>
                    </a:moveTo>
                    <a:cubicBezTo>
                      <a:pt x="40" y="119"/>
                      <a:pt x="73" y="116"/>
                      <a:pt x="94" y="94"/>
                    </a:cubicBezTo>
                    <a:cubicBezTo>
                      <a:pt x="116" y="73"/>
                      <a:pt x="119" y="40"/>
                      <a:pt x="104" y="15"/>
                    </a:cubicBezTo>
                    <a:cubicBezTo>
                      <a:pt x="79" y="0"/>
                      <a:pt x="46" y="3"/>
                      <a:pt x="25" y="25"/>
                    </a:cubicBezTo>
                    <a:cubicBezTo>
                      <a:pt x="4" y="46"/>
                      <a:pt x="0" y="79"/>
                      <a:pt x="15" y="104"/>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8" name="Freeform 469"/>
              <p:cNvSpPr/>
              <p:nvPr/>
            </p:nvSpPr>
            <p:spPr bwMode="auto">
              <a:xfrm>
                <a:off x="1468438" y="1681163"/>
                <a:ext cx="1025525" cy="347663"/>
              </a:xfrm>
              <a:custGeom>
                <a:avLst/>
                <a:gdLst>
                  <a:gd name="T0" fmla="*/ 2147483647 w 272"/>
                  <a:gd name="T1" fmla="*/ 2147483647 h 92"/>
                  <a:gd name="T2" fmla="*/ 2147483647 w 272"/>
                  <a:gd name="T3" fmla="*/ 2147483647 h 92"/>
                  <a:gd name="T4" fmla="*/ 2147483647 w 272"/>
                  <a:gd name="T5" fmla="*/ 2147483647 h 92"/>
                  <a:gd name="T6" fmla="*/ 2147483647 w 272"/>
                  <a:gd name="T7" fmla="*/ 2147483647 h 92"/>
                  <a:gd name="T8" fmla="*/ 0 w 272"/>
                  <a:gd name="T9" fmla="*/ 2147483647 h 92"/>
                  <a:gd name="T10" fmla="*/ 2147483647 w 272"/>
                  <a:gd name="T11" fmla="*/ 2147483647 h 92"/>
                  <a:gd name="T12" fmla="*/ 2147483647 w 272"/>
                  <a:gd name="T13" fmla="*/ 2147483647 h 92"/>
                  <a:gd name="T14" fmla="*/ 2147483647 w 272"/>
                  <a:gd name="T15" fmla="*/ 2147483647 h 92"/>
                  <a:gd name="T16" fmla="*/ 2147483647 w 272"/>
                  <a:gd name="T17" fmla="*/ 2147483647 h 92"/>
                  <a:gd name="T18" fmla="*/ 2147483647 w 272"/>
                  <a:gd name="T19" fmla="*/ 2147483647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92">
                    <a:moveTo>
                      <a:pt x="270" y="17"/>
                    </a:moveTo>
                    <a:cubicBezTo>
                      <a:pt x="270" y="16"/>
                      <a:pt x="269" y="15"/>
                      <a:pt x="268" y="15"/>
                    </a:cubicBezTo>
                    <a:cubicBezTo>
                      <a:pt x="234" y="6"/>
                      <a:pt x="192" y="0"/>
                      <a:pt x="175" y="7"/>
                    </a:cubicBezTo>
                    <a:cubicBezTo>
                      <a:pt x="14" y="70"/>
                      <a:pt x="14" y="70"/>
                      <a:pt x="14" y="70"/>
                    </a:cubicBezTo>
                    <a:cubicBezTo>
                      <a:pt x="9" y="72"/>
                      <a:pt x="4" y="74"/>
                      <a:pt x="0" y="78"/>
                    </a:cubicBezTo>
                    <a:cubicBezTo>
                      <a:pt x="7" y="92"/>
                      <a:pt x="7" y="92"/>
                      <a:pt x="7" y="92"/>
                    </a:cubicBezTo>
                    <a:cubicBezTo>
                      <a:pt x="9" y="91"/>
                      <a:pt x="11" y="90"/>
                      <a:pt x="13" y="89"/>
                    </a:cubicBezTo>
                    <a:cubicBezTo>
                      <a:pt x="172" y="19"/>
                      <a:pt x="172" y="19"/>
                      <a:pt x="172" y="19"/>
                    </a:cubicBezTo>
                    <a:cubicBezTo>
                      <a:pt x="190" y="11"/>
                      <a:pt x="232" y="16"/>
                      <a:pt x="267" y="27"/>
                    </a:cubicBezTo>
                    <a:cubicBezTo>
                      <a:pt x="271" y="25"/>
                      <a:pt x="272" y="21"/>
                      <a:pt x="270" y="17"/>
                    </a:cubicBezTo>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9" name="Freeform 470"/>
              <p:cNvSpPr/>
              <p:nvPr/>
            </p:nvSpPr>
            <p:spPr bwMode="auto">
              <a:xfrm>
                <a:off x="1495425" y="1716088"/>
                <a:ext cx="993775" cy="312738"/>
              </a:xfrm>
              <a:custGeom>
                <a:avLst/>
                <a:gdLst>
                  <a:gd name="T0" fmla="*/ 2147483647 w 264"/>
                  <a:gd name="T1" fmla="*/ 2147483647 h 83"/>
                  <a:gd name="T2" fmla="*/ 2147483647 w 264"/>
                  <a:gd name="T3" fmla="*/ 2147483647 h 83"/>
                  <a:gd name="T4" fmla="*/ 2147483647 w 264"/>
                  <a:gd name="T5" fmla="*/ 2147483647 h 83"/>
                  <a:gd name="T6" fmla="*/ 0 w 264"/>
                  <a:gd name="T7" fmla="*/ 2147483647 h 83"/>
                  <a:gd name="T8" fmla="*/ 0 w 264"/>
                  <a:gd name="T9" fmla="*/ 2147483647 h 83"/>
                  <a:gd name="T10" fmla="*/ 2147483647 w 264"/>
                  <a:gd name="T11" fmla="*/ 2147483647 h 83"/>
                  <a:gd name="T12" fmla="*/ 2147483647 w 264"/>
                  <a:gd name="T13" fmla="*/ 2147483647 h 83"/>
                  <a:gd name="T14" fmla="*/ 2147483647 w 264"/>
                  <a:gd name="T15" fmla="*/ 2147483647 h 83"/>
                  <a:gd name="T16" fmla="*/ 2147483647 w 264"/>
                  <a:gd name="T17" fmla="*/ 2147483647 h 83"/>
                  <a:gd name="T18" fmla="*/ 2147483647 w 264"/>
                  <a:gd name="T19" fmla="*/ 2147483647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83">
                    <a:moveTo>
                      <a:pt x="261" y="16"/>
                    </a:moveTo>
                    <a:cubicBezTo>
                      <a:pt x="225" y="5"/>
                      <a:pt x="183" y="0"/>
                      <a:pt x="165" y="8"/>
                    </a:cubicBezTo>
                    <a:cubicBezTo>
                      <a:pt x="5" y="79"/>
                      <a:pt x="5" y="79"/>
                      <a:pt x="5" y="79"/>
                    </a:cubicBezTo>
                    <a:cubicBezTo>
                      <a:pt x="3" y="80"/>
                      <a:pt x="2" y="81"/>
                      <a:pt x="0" y="82"/>
                    </a:cubicBezTo>
                    <a:cubicBezTo>
                      <a:pt x="0" y="83"/>
                      <a:pt x="0" y="83"/>
                      <a:pt x="0" y="83"/>
                    </a:cubicBezTo>
                    <a:cubicBezTo>
                      <a:pt x="2" y="82"/>
                      <a:pt x="4" y="81"/>
                      <a:pt x="6" y="80"/>
                    </a:cubicBezTo>
                    <a:cubicBezTo>
                      <a:pt x="165" y="10"/>
                      <a:pt x="165" y="10"/>
                      <a:pt x="165" y="10"/>
                    </a:cubicBezTo>
                    <a:cubicBezTo>
                      <a:pt x="183" y="2"/>
                      <a:pt x="225" y="7"/>
                      <a:pt x="260" y="18"/>
                    </a:cubicBezTo>
                    <a:cubicBezTo>
                      <a:pt x="262" y="17"/>
                      <a:pt x="264" y="15"/>
                      <a:pt x="264" y="12"/>
                    </a:cubicBezTo>
                    <a:cubicBezTo>
                      <a:pt x="263" y="14"/>
                      <a:pt x="262" y="15"/>
                      <a:pt x="261" y="16"/>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0" name="Freeform 471"/>
              <p:cNvSpPr/>
              <p:nvPr/>
            </p:nvSpPr>
            <p:spPr bwMode="auto">
              <a:xfrm>
                <a:off x="1608138" y="1508126"/>
                <a:ext cx="828675" cy="690563"/>
              </a:xfrm>
              <a:custGeom>
                <a:avLst/>
                <a:gdLst>
                  <a:gd name="T0" fmla="*/ 0 w 220"/>
                  <a:gd name="T1" fmla="*/ 2147483647 h 183"/>
                  <a:gd name="T2" fmla="*/ 0 w 220"/>
                  <a:gd name="T3" fmla="*/ 2147483647 h 183"/>
                  <a:gd name="T4" fmla="*/ 2147483647 w 220"/>
                  <a:gd name="T5" fmla="*/ 2147483647 h 183"/>
                  <a:gd name="T6" fmla="*/ 2147483647 w 220"/>
                  <a:gd name="T7" fmla="*/ 2147483647 h 183"/>
                  <a:gd name="T8" fmla="*/ 2147483647 w 220"/>
                  <a:gd name="T9" fmla="*/ 0 h 183"/>
                  <a:gd name="T10" fmla="*/ 2147483647 w 220"/>
                  <a:gd name="T11" fmla="*/ 2147483647 h 183"/>
                  <a:gd name="T12" fmla="*/ 2147483647 w 220"/>
                  <a:gd name="T13" fmla="*/ 2147483647 h 183"/>
                  <a:gd name="T14" fmla="*/ 2147483647 w 220"/>
                  <a:gd name="T15" fmla="*/ 2147483647 h 183"/>
                  <a:gd name="T16" fmla="*/ 2147483647 w 220"/>
                  <a:gd name="T17" fmla="*/ 2147483647 h 183"/>
                  <a:gd name="T18" fmla="*/ 0 w 220"/>
                  <a:gd name="T19" fmla="*/ 2147483647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183">
                    <a:moveTo>
                      <a:pt x="0" y="178"/>
                    </a:moveTo>
                    <a:cubicBezTo>
                      <a:pt x="0" y="177"/>
                      <a:pt x="0" y="176"/>
                      <a:pt x="0" y="175"/>
                    </a:cubicBezTo>
                    <a:cubicBezTo>
                      <a:pt x="13" y="142"/>
                      <a:pt x="34" y="105"/>
                      <a:pt x="50" y="96"/>
                    </a:cubicBezTo>
                    <a:cubicBezTo>
                      <a:pt x="198" y="7"/>
                      <a:pt x="198" y="7"/>
                      <a:pt x="198" y="7"/>
                    </a:cubicBezTo>
                    <a:cubicBezTo>
                      <a:pt x="203" y="4"/>
                      <a:pt x="208" y="2"/>
                      <a:pt x="213" y="0"/>
                    </a:cubicBezTo>
                    <a:cubicBezTo>
                      <a:pt x="220" y="15"/>
                      <a:pt x="220" y="15"/>
                      <a:pt x="220" y="15"/>
                    </a:cubicBezTo>
                    <a:cubicBezTo>
                      <a:pt x="218" y="16"/>
                      <a:pt x="216" y="17"/>
                      <a:pt x="214" y="18"/>
                    </a:cubicBezTo>
                    <a:cubicBezTo>
                      <a:pt x="61" y="101"/>
                      <a:pt x="61" y="101"/>
                      <a:pt x="61" y="101"/>
                    </a:cubicBezTo>
                    <a:cubicBezTo>
                      <a:pt x="45" y="110"/>
                      <a:pt x="23" y="147"/>
                      <a:pt x="10" y="182"/>
                    </a:cubicBezTo>
                    <a:cubicBezTo>
                      <a:pt x="6" y="183"/>
                      <a:pt x="2" y="182"/>
                      <a:pt x="0" y="178"/>
                    </a:cubicBezTo>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1" name="Freeform 472"/>
              <p:cNvSpPr/>
              <p:nvPr/>
            </p:nvSpPr>
            <p:spPr bwMode="auto">
              <a:xfrm>
                <a:off x="1619250" y="1560513"/>
                <a:ext cx="817563" cy="638175"/>
              </a:xfrm>
              <a:custGeom>
                <a:avLst/>
                <a:gdLst>
                  <a:gd name="T0" fmla="*/ 2147483647 w 217"/>
                  <a:gd name="T1" fmla="*/ 2147483647 h 169"/>
                  <a:gd name="T2" fmla="*/ 2147483647 w 217"/>
                  <a:gd name="T3" fmla="*/ 2147483647 h 169"/>
                  <a:gd name="T4" fmla="*/ 2147483647 w 217"/>
                  <a:gd name="T5" fmla="*/ 2147483647 h 169"/>
                  <a:gd name="T6" fmla="*/ 2147483647 w 217"/>
                  <a:gd name="T7" fmla="*/ 0 h 169"/>
                  <a:gd name="T8" fmla="*/ 2147483647 w 217"/>
                  <a:gd name="T9" fmla="*/ 2147483647 h 169"/>
                  <a:gd name="T10" fmla="*/ 2147483647 w 217"/>
                  <a:gd name="T11" fmla="*/ 2147483647 h 169"/>
                  <a:gd name="T12" fmla="*/ 2147483647 w 217"/>
                  <a:gd name="T13" fmla="*/ 2147483647 h 169"/>
                  <a:gd name="T14" fmla="*/ 2147483647 w 217"/>
                  <a:gd name="T15" fmla="*/ 2147483647 h 169"/>
                  <a:gd name="T16" fmla="*/ 0 w 217"/>
                  <a:gd name="T17" fmla="*/ 2147483647 h 169"/>
                  <a:gd name="T18" fmla="*/ 2147483647 w 217"/>
                  <a:gd name="T19" fmla="*/ 2147483647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7" h="169">
                    <a:moveTo>
                      <a:pt x="5" y="167"/>
                    </a:moveTo>
                    <a:cubicBezTo>
                      <a:pt x="18" y="132"/>
                      <a:pt x="40" y="95"/>
                      <a:pt x="57" y="86"/>
                    </a:cubicBezTo>
                    <a:cubicBezTo>
                      <a:pt x="210" y="2"/>
                      <a:pt x="210" y="2"/>
                      <a:pt x="210" y="2"/>
                    </a:cubicBezTo>
                    <a:cubicBezTo>
                      <a:pt x="212" y="1"/>
                      <a:pt x="214" y="0"/>
                      <a:pt x="216" y="0"/>
                    </a:cubicBezTo>
                    <a:cubicBezTo>
                      <a:pt x="217" y="1"/>
                      <a:pt x="217" y="1"/>
                      <a:pt x="217" y="1"/>
                    </a:cubicBezTo>
                    <a:cubicBezTo>
                      <a:pt x="215" y="2"/>
                      <a:pt x="213" y="3"/>
                      <a:pt x="211" y="4"/>
                    </a:cubicBezTo>
                    <a:cubicBezTo>
                      <a:pt x="58" y="87"/>
                      <a:pt x="58" y="87"/>
                      <a:pt x="58" y="87"/>
                    </a:cubicBezTo>
                    <a:cubicBezTo>
                      <a:pt x="42" y="96"/>
                      <a:pt x="20" y="133"/>
                      <a:pt x="7" y="168"/>
                    </a:cubicBezTo>
                    <a:cubicBezTo>
                      <a:pt x="5" y="169"/>
                      <a:pt x="2" y="168"/>
                      <a:pt x="0" y="167"/>
                    </a:cubicBezTo>
                    <a:cubicBezTo>
                      <a:pt x="2" y="167"/>
                      <a:pt x="3" y="167"/>
                      <a:pt x="5" y="167"/>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2" name="Freeform 473"/>
              <p:cNvSpPr/>
              <p:nvPr/>
            </p:nvSpPr>
            <p:spPr bwMode="auto">
              <a:xfrm>
                <a:off x="1457325" y="1704976"/>
                <a:ext cx="444500" cy="252413"/>
              </a:xfrm>
              <a:custGeom>
                <a:avLst/>
                <a:gdLst>
                  <a:gd name="T0" fmla="*/ 2147483647 w 118"/>
                  <a:gd name="T1" fmla="*/ 2147483647 h 67"/>
                  <a:gd name="T2" fmla="*/ 2147483647 w 118"/>
                  <a:gd name="T3" fmla="*/ 2147483647 h 67"/>
                  <a:gd name="T4" fmla="*/ 2147483647 w 118"/>
                  <a:gd name="T5" fmla="*/ 2147483647 h 67"/>
                  <a:gd name="T6" fmla="*/ 2147483647 w 118"/>
                  <a:gd name="T7" fmla="*/ 2147483647 h 67"/>
                  <a:gd name="T8" fmla="*/ 2147483647 w 118"/>
                  <a:gd name="T9" fmla="*/ 2147483647 h 67"/>
                  <a:gd name="T10" fmla="*/ 2147483647 w 118"/>
                  <a:gd name="T11" fmla="*/ 2147483647 h 67"/>
                  <a:gd name="T12" fmla="*/ 2147483647 w 118"/>
                  <a:gd name="T13" fmla="*/ 2147483647 h 67"/>
                  <a:gd name="T14" fmla="*/ 2147483647 w 118"/>
                  <a:gd name="T15" fmla="*/ 2147483647 h 67"/>
                  <a:gd name="T16" fmla="*/ 2147483647 w 118"/>
                  <a:gd name="T17" fmla="*/ 2147483647 h 67"/>
                  <a:gd name="T18" fmla="*/ 0 w 118"/>
                  <a:gd name="T19" fmla="*/ 2147483647 h 67"/>
                  <a:gd name="T20" fmla="*/ 2147483647 w 118"/>
                  <a:gd name="T21" fmla="*/ 2147483647 h 67"/>
                  <a:gd name="T22" fmla="*/ 2147483647 w 118"/>
                  <a:gd name="T23" fmla="*/ 2147483647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8" h="67">
                    <a:moveTo>
                      <a:pt x="11" y="62"/>
                    </a:moveTo>
                    <a:cubicBezTo>
                      <a:pt x="11" y="56"/>
                      <a:pt x="14" y="49"/>
                      <a:pt x="19" y="46"/>
                    </a:cubicBezTo>
                    <a:cubicBezTo>
                      <a:pt x="43" y="29"/>
                      <a:pt x="69" y="16"/>
                      <a:pt x="97" y="8"/>
                    </a:cubicBezTo>
                    <a:cubicBezTo>
                      <a:pt x="102" y="6"/>
                      <a:pt x="109" y="8"/>
                      <a:pt x="114" y="12"/>
                    </a:cubicBezTo>
                    <a:cubicBezTo>
                      <a:pt x="118" y="9"/>
                      <a:pt x="118" y="9"/>
                      <a:pt x="118" y="9"/>
                    </a:cubicBezTo>
                    <a:cubicBezTo>
                      <a:pt x="112" y="3"/>
                      <a:pt x="103" y="0"/>
                      <a:pt x="94" y="2"/>
                    </a:cubicBezTo>
                    <a:cubicBezTo>
                      <a:pt x="80" y="7"/>
                      <a:pt x="66" y="12"/>
                      <a:pt x="53" y="18"/>
                    </a:cubicBezTo>
                    <a:cubicBezTo>
                      <a:pt x="40" y="24"/>
                      <a:pt x="28" y="32"/>
                      <a:pt x="16" y="40"/>
                    </a:cubicBezTo>
                    <a:cubicBezTo>
                      <a:pt x="10" y="45"/>
                      <a:pt x="1" y="61"/>
                      <a:pt x="1" y="61"/>
                    </a:cubicBezTo>
                    <a:cubicBezTo>
                      <a:pt x="0" y="62"/>
                      <a:pt x="0" y="64"/>
                      <a:pt x="0" y="66"/>
                    </a:cubicBezTo>
                    <a:cubicBezTo>
                      <a:pt x="1" y="66"/>
                      <a:pt x="1" y="67"/>
                      <a:pt x="1" y="67"/>
                    </a:cubicBezTo>
                    <a:cubicBezTo>
                      <a:pt x="11" y="62"/>
                      <a:pt x="11" y="62"/>
                      <a:pt x="11" y="62"/>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3" name="Freeform 474"/>
              <p:cNvSpPr>
                <a:spLocks noEditPoints="1"/>
              </p:cNvSpPr>
              <p:nvPr/>
            </p:nvSpPr>
            <p:spPr bwMode="auto">
              <a:xfrm>
                <a:off x="1498600" y="1790701"/>
                <a:ext cx="444500" cy="298450"/>
              </a:xfrm>
              <a:custGeom>
                <a:avLst/>
                <a:gdLst>
                  <a:gd name="T0" fmla="*/ 2147483647 w 118"/>
                  <a:gd name="T1" fmla="*/ 2147483647 h 79"/>
                  <a:gd name="T2" fmla="*/ 2147483647 w 118"/>
                  <a:gd name="T3" fmla="*/ 2147483647 h 79"/>
                  <a:gd name="T4" fmla="*/ 2147483647 w 118"/>
                  <a:gd name="T5" fmla="*/ 2147483647 h 79"/>
                  <a:gd name="T6" fmla="*/ 2147483647 w 118"/>
                  <a:gd name="T7" fmla="*/ 2147483647 h 79"/>
                  <a:gd name="T8" fmla="*/ 2147483647 w 118"/>
                  <a:gd name="T9" fmla="*/ 2147483647 h 79"/>
                  <a:gd name="T10" fmla="*/ 2147483647 w 118"/>
                  <a:gd name="T11" fmla="*/ 2147483647 h 79"/>
                  <a:gd name="T12" fmla="*/ 2147483647 w 118"/>
                  <a:gd name="T13" fmla="*/ 2147483647 h 79"/>
                  <a:gd name="T14" fmla="*/ 2147483647 w 118"/>
                  <a:gd name="T15" fmla="*/ 2147483647 h 79"/>
                  <a:gd name="T16" fmla="*/ 2147483647 w 118"/>
                  <a:gd name="T17" fmla="*/ 2147483647 h 79"/>
                  <a:gd name="T18" fmla="*/ 2147483647 w 118"/>
                  <a:gd name="T19" fmla="*/ 2147483647 h 79"/>
                  <a:gd name="T20" fmla="*/ 2147483647 w 118"/>
                  <a:gd name="T21" fmla="*/ 2147483647 h 79"/>
                  <a:gd name="T22" fmla="*/ 2147483647 w 118"/>
                  <a:gd name="T23" fmla="*/ 2147483647 h 79"/>
                  <a:gd name="T24" fmla="*/ 2147483647 w 118"/>
                  <a:gd name="T25" fmla="*/ 0 h 79"/>
                  <a:gd name="T26" fmla="*/ 2147483647 w 118"/>
                  <a:gd name="T27" fmla="*/ 0 h 79"/>
                  <a:gd name="T28" fmla="*/ 2147483647 w 118"/>
                  <a:gd name="T29" fmla="*/ 2147483647 h 79"/>
                  <a:gd name="T30" fmla="*/ 2147483647 w 118"/>
                  <a:gd name="T31" fmla="*/ 2147483647 h 79"/>
                  <a:gd name="T32" fmla="*/ 2147483647 w 118"/>
                  <a:gd name="T33" fmla="*/ 2147483647 h 79"/>
                  <a:gd name="T34" fmla="*/ 2147483647 w 118"/>
                  <a:gd name="T35" fmla="*/ 0 h 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8" h="79">
                    <a:moveTo>
                      <a:pt x="66" y="34"/>
                    </a:moveTo>
                    <a:cubicBezTo>
                      <a:pt x="10" y="58"/>
                      <a:pt x="10" y="58"/>
                      <a:pt x="10" y="58"/>
                    </a:cubicBezTo>
                    <a:cubicBezTo>
                      <a:pt x="13" y="63"/>
                      <a:pt x="16" y="68"/>
                      <a:pt x="20" y="72"/>
                    </a:cubicBezTo>
                    <a:cubicBezTo>
                      <a:pt x="25" y="77"/>
                      <a:pt x="32" y="79"/>
                      <a:pt x="38" y="79"/>
                    </a:cubicBezTo>
                    <a:cubicBezTo>
                      <a:pt x="38" y="79"/>
                      <a:pt x="38" y="79"/>
                      <a:pt x="38" y="79"/>
                    </a:cubicBezTo>
                    <a:cubicBezTo>
                      <a:pt x="46" y="62"/>
                      <a:pt x="56" y="45"/>
                      <a:pt x="66" y="34"/>
                    </a:cubicBezTo>
                    <a:moveTo>
                      <a:pt x="114" y="13"/>
                    </a:moveTo>
                    <a:cubicBezTo>
                      <a:pt x="90" y="26"/>
                      <a:pt x="90" y="26"/>
                      <a:pt x="90" y="26"/>
                    </a:cubicBezTo>
                    <a:cubicBezTo>
                      <a:pt x="79" y="33"/>
                      <a:pt x="65" y="51"/>
                      <a:pt x="54" y="74"/>
                    </a:cubicBezTo>
                    <a:cubicBezTo>
                      <a:pt x="72" y="65"/>
                      <a:pt x="90" y="56"/>
                      <a:pt x="108" y="46"/>
                    </a:cubicBezTo>
                    <a:cubicBezTo>
                      <a:pt x="114" y="43"/>
                      <a:pt x="118" y="33"/>
                      <a:pt x="117" y="24"/>
                    </a:cubicBezTo>
                    <a:cubicBezTo>
                      <a:pt x="116" y="21"/>
                      <a:pt x="115" y="17"/>
                      <a:pt x="114" y="13"/>
                    </a:cubicBezTo>
                    <a:moveTo>
                      <a:pt x="109" y="0"/>
                    </a:moveTo>
                    <a:cubicBezTo>
                      <a:pt x="51" y="0"/>
                      <a:pt x="51" y="0"/>
                      <a:pt x="51" y="0"/>
                    </a:cubicBezTo>
                    <a:cubicBezTo>
                      <a:pt x="36" y="7"/>
                      <a:pt x="22" y="15"/>
                      <a:pt x="9" y="25"/>
                    </a:cubicBezTo>
                    <a:cubicBezTo>
                      <a:pt x="3" y="29"/>
                      <a:pt x="0" y="36"/>
                      <a:pt x="1" y="43"/>
                    </a:cubicBezTo>
                    <a:cubicBezTo>
                      <a:pt x="3" y="42"/>
                      <a:pt x="5" y="41"/>
                      <a:pt x="6" y="41"/>
                    </a:cubicBezTo>
                    <a:cubicBezTo>
                      <a:pt x="109" y="0"/>
                      <a:pt x="109" y="0"/>
                      <a:pt x="10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4" name="Freeform 475"/>
              <p:cNvSpPr/>
              <p:nvPr/>
            </p:nvSpPr>
            <p:spPr bwMode="auto">
              <a:xfrm>
                <a:off x="1690688" y="1738313"/>
                <a:ext cx="222250" cy="52388"/>
              </a:xfrm>
              <a:custGeom>
                <a:avLst/>
                <a:gdLst>
                  <a:gd name="T0" fmla="*/ 2147483647 w 59"/>
                  <a:gd name="T1" fmla="*/ 0 h 14"/>
                  <a:gd name="T2" fmla="*/ 2147483647 w 59"/>
                  <a:gd name="T3" fmla="*/ 2147483647 h 14"/>
                  <a:gd name="T4" fmla="*/ 0 w 59"/>
                  <a:gd name="T5" fmla="*/ 2147483647 h 14"/>
                  <a:gd name="T6" fmla="*/ 2147483647 w 59"/>
                  <a:gd name="T7" fmla="*/ 2147483647 h 14"/>
                  <a:gd name="T8" fmla="*/ 2147483647 w 59"/>
                  <a:gd name="T9" fmla="*/ 2147483647 h 14"/>
                  <a:gd name="T10" fmla="*/ 2147483647 w 59"/>
                  <a:gd name="T11" fmla="*/ 2147483647 h 14"/>
                  <a:gd name="T12" fmla="*/ 2147483647 w 59"/>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14">
                    <a:moveTo>
                      <a:pt x="40" y="0"/>
                    </a:moveTo>
                    <a:cubicBezTo>
                      <a:pt x="39" y="0"/>
                      <a:pt x="37" y="1"/>
                      <a:pt x="36" y="1"/>
                    </a:cubicBezTo>
                    <a:cubicBezTo>
                      <a:pt x="23" y="5"/>
                      <a:pt x="12" y="9"/>
                      <a:pt x="0" y="14"/>
                    </a:cubicBezTo>
                    <a:cubicBezTo>
                      <a:pt x="58" y="14"/>
                      <a:pt x="58" y="14"/>
                      <a:pt x="58" y="14"/>
                    </a:cubicBezTo>
                    <a:cubicBezTo>
                      <a:pt x="59" y="14"/>
                      <a:pt x="59" y="14"/>
                      <a:pt x="59" y="14"/>
                    </a:cubicBezTo>
                    <a:cubicBezTo>
                      <a:pt x="58" y="13"/>
                      <a:pt x="58" y="11"/>
                      <a:pt x="57" y="10"/>
                    </a:cubicBezTo>
                    <a:cubicBezTo>
                      <a:pt x="55" y="4"/>
                      <a:pt x="47" y="0"/>
                      <a:pt x="4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5" name="Freeform 476"/>
              <p:cNvSpPr/>
              <p:nvPr/>
            </p:nvSpPr>
            <p:spPr bwMode="auto">
              <a:xfrm>
                <a:off x="1503363" y="1790701"/>
                <a:ext cx="414338" cy="215900"/>
              </a:xfrm>
              <a:custGeom>
                <a:avLst/>
                <a:gdLst>
                  <a:gd name="T0" fmla="*/ 2147483647 w 110"/>
                  <a:gd name="T1" fmla="*/ 0 h 57"/>
                  <a:gd name="T2" fmla="*/ 2147483647 w 110"/>
                  <a:gd name="T3" fmla="*/ 0 h 57"/>
                  <a:gd name="T4" fmla="*/ 2147483647 w 110"/>
                  <a:gd name="T5" fmla="*/ 2147483647 h 57"/>
                  <a:gd name="T6" fmla="*/ 0 w 110"/>
                  <a:gd name="T7" fmla="*/ 2147483647 h 57"/>
                  <a:gd name="T8" fmla="*/ 2147483647 w 110"/>
                  <a:gd name="T9" fmla="*/ 2147483647 h 57"/>
                  <a:gd name="T10" fmla="*/ 2147483647 w 110"/>
                  <a:gd name="T11" fmla="*/ 2147483647 h 57"/>
                  <a:gd name="T12" fmla="*/ 2147483647 w 110"/>
                  <a:gd name="T13" fmla="*/ 2147483647 h 57"/>
                  <a:gd name="T14" fmla="*/ 2147483647 w 110"/>
                  <a:gd name="T15" fmla="*/ 2147483647 h 57"/>
                  <a:gd name="T16" fmla="*/ 2147483647 w 110"/>
                  <a:gd name="T17" fmla="*/ 2147483647 h 57"/>
                  <a:gd name="T18" fmla="*/ 2147483647 w 11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57">
                    <a:moveTo>
                      <a:pt x="109" y="0"/>
                    </a:moveTo>
                    <a:cubicBezTo>
                      <a:pt x="108" y="0"/>
                      <a:pt x="108" y="0"/>
                      <a:pt x="108" y="0"/>
                    </a:cubicBezTo>
                    <a:cubicBezTo>
                      <a:pt x="5" y="41"/>
                      <a:pt x="5" y="41"/>
                      <a:pt x="5" y="41"/>
                    </a:cubicBezTo>
                    <a:cubicBezTo>
                      <a:pt x="4" y="41"/>
                      <a:pt x="2" y="42"/>
                      <a:pt x="0" y="43"/>
                    </a:cubicBezTo>
                    <a:cubicBezTo>
                      <a:pt x="1" y="44"/>
                      <a:pt x="1" y="46"/>
                      <a:pt x="2" y="48"/>
                    </a:cubicBezTo>
                    <a:cubicBezTo>
                      <a:pt x="4" y="51"/>
                      <a:pt x="6" y="54"/>
                      <a:pt x="8" y="57"/>
                    </a:cubicBezTo>
                    <a:cubicBezTo>
                      <a:pt x="67" y="31"/>
                      <a:pt x="67" y="31"/>
                      <a:pt x="67" y="31"/>
                    </a:cubicBezTo>
                    <a:cubicBezTo>
                      <a:pt x="71" y="26"/>
                      <a:pt x="75" y="23"/>
                      <a:pt x="78" y="21"/>
                    </a:cubicBezTo>
                    <a:cubicBezTo>
                      <a:pt x="110" y="2"/>
                      <a:pt x="110" y="2"/>
                      <a:pt x="110" y="2"/>
                    </a:cubicBezTo>
                    <a:cubicBezTo>
                      <a:pt x="109" y="1"/>
                      <a:pt x="109" y="1"/>
                      <a:pt x="109"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6" name="Freeform 477"/>
              <p:cNvSpPr/>
              <p:nvPr/>
            </p:nvSpPr>
            <p:spPr bwMode="auto">
              <a:xfrm>
                <a:off x="1533525" y="1908176"/>
                <a:ext cx="222250" cy="101600"/>
              </a:xfrm>
              <a:custGeom>
                <a:avLst/>
                <a:gdLst>
                  <a:gd name="T0" fmla="*/ 2147483647 w 59"/>
                  <a:gd name="T1" fmla="*/ 0 h 27"/>
                  <a:gd name="T2" fmla="*/ 0 w 59"/>
                  <a:gd name="T3" fmla="*/ 2147483647 h 27"/>
                  <a:gd name="T4" fmla="*/ 2147483647 w 59"/>
                  <a:gd name="T5" fmla="*/ 2147483647 h 27"/>
                  <a:gd name="T6" fmla="*/ 2147483647 w 59"/>
                  <a:gd name="T7" fmla="*/ 2147483647 h 27"/>
                  <a:gd name="T8" fmla="*/ 2147483647 w 59"/>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27">
                    <a:moveTo>
                      <a:pt x="59" y="0"/>
                    </a:moveTo>
                    <a:cubicBezTo>
                      <a:pt x="0" y="26"/>
                      <a:pt x="0" y="26"/>
                      <a:pt x="0" y="26"/>
                    </a:cubicBezTo>
                    <a:cubicBezTo>
                      <a:pt x="0" y="26"/>
                      <a:pt x="0" y="27"/>
                      <a:pt x="1" y="27"/>
                    </a:cubicBezTo>
                    <a:cubicBezTo>
                      <a:pt x="57" y="3"/>
                      <a:pt x="57" y="3"/>
                      <a:pt x="57" y="3"/>
                    </a:cubicBezTo>
                    <a:cubicBezTo>
                      <a:pt x="57" y="2"/>
                      <a:pt x="58" y="1"/>
                      <a:pt x="59"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7" name="Freeform 478"/>
              <p:cNvSpPr/>
              <p:nvPr/>
            </p:nvSpPr>
            <p:spPr bwMode="auto">
              <a:xfrm>
                <a:off x="1641475" y="1798638"/>
                <a:ext cx="287338" cy="290513"/>
              </a:xfrm>
              <a:custGeom>
                <a:avLst/>
                <a:gdLst>
                  <a:gd name="T0" fmla="*/ 2147483647 w 76"/>
                  <a:gd name="T1" fmla="*/ 0 h 77"/>
                  <a:gd name="T2" fmla="*/ 2147483647 w 76"/>
                  <a:gd name="T3" fmla="*/ 2147483647 h 77"/>
                  <a:gd name="T4" fmla="*/ 2147483647 w 76"/>
                  <a:gd name="T5" fmla="*/ 2147483647 h 77"/>
                  <a:gd name="T6" fmla="*/ 2147483647 w 76"/>
                  <a:gd name="T7" fmla="*/ 2147483647 h 77"/>
                  <a:gd name="T8" fmla="*/ 2147483647 w 76"/>
                  <a:gd name="T9" fmla="*/ 2147483647 h 77"/>
                  <a:gd name="T10" fmla="*/ 0 w 76"/>
                  <a:gd name="T11" fmla="*/ 2147483647 h 77"/>
                  <a:gd name="T12" fmla="*/ 2147483647 w 76"/>
                  <a:gd name="T13" fmla="*/ 2147483647 h 77"/>
                  <a:gd name="T14" fmla="*/ 2147483647 w 76"/>
                  <a:gd name="T15" fmla="*/ 2147483647 h 77"/>
                  <a:gd name="T16" fmla="*/ 2147483647 w 76"/>
                  <a:gd name="T17" fmla="*/ 2147483647 h 77"/>
                  <a:gd name="T18" fmla="*/ 2147483647 w 76"/>
                  <a:gd name="T19" fmla="*/ 2147483647 h 77"/>
                  <a:gd name="T20" fmla="*/ 2147483647 w 76"/>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6" h="77">
                    <a:moveTo>
                      <a:pt x="73" y="0"/>
                    </a:moveTo>
                    <a:cubicBezTo>
                      <a:pt x="41" y="19"/>
                      <a:pt x="41" y="19"/>
                      <a:pt x="41" y="19"/>
                    </a:cubicBezTo>
                    <a:cubicBezTo>
                      <a:pt x="38" y="21"/>
                      <a:pt x="34" y="24"/>
                      <a:pt x="30" y="29"/>
                    </a:cubicBezTo>
                    <a:cubicBezTo>
                      <a:pt x="29" y="30"/>
                      <a:pt x="28" y="31"/>
                      <a:pt x="28" y="32"/>
                    </a:cubicBezTo>
                    <a:cubicBezTo>
                      <a:pt x="28" y="32"/>
                      <a:pt x="28" y="32"/>
                      <a:pt x="28" y="32"/>
                    </a:cubicBezTo>
                    <a:cubicBezTo>
                      <a:pt x="18" y="43"/>
                      <a:pt x="8" y="60"/>
                      <a:pt x="0" y="77"/>
                    </a:cubicBezTo>
                    <a:cubicBezTo>
                      <a:pt x="2" y="77"/>
                      <a:pt x="4" y="77"/>
                      <a:pt x="5" y="76"/>
                    </a:cubicBezTo>
                    <a:cubicBezTo>
                      <a:pt x="8" y="75"/>
                      <a:pt x="10" y="74"/>
                      <a:pt x="12" y="73"/>
                    </a:cubicBezTo>
                    <a:cubicBezTo>
                      <a:pt x="24" y="50"/>
                      <a:pt x="39" y="30"/>
                      <a:pt x="51" y="23"/>
                    </a:cubicBezTo>
                    <a:cubicBezTo>
                      <a:pt x="76" y="10"/>
                      <a:pt x="76" y="10"/>
                      <a:pt x="76" y="10"/>
                    </a:cubicBezTo>
                    <a:cubicBezTo>
                      <a:pt x="75" y="6"/>
                      <a:pt x="74" y="3"/>
                      <a:pt x="73"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8" name="Freeform 479"/>
              <p:cNvSpPr/>
              <p:nvPr/>
            </p:nvSpPr>
            <p:spPr bwMode="auto">
              <a:xfrm>
                <a:off x="1687513" y="1836738"/>
                <a:ext cx="241300" cy="236538"/>
              </a:xfrm>
              <a:custGeom>
                <a:avLst/>
                <a:gdLst>
                  <a:gd name="T0" fmla="*/ 2147483647 w 64"/>
                  <a:gd name="T1" fmla="*/ 0 h 63"/>
                  <a:gd name="T2" fmla="*/ 2147483647 w 64"/>
                  <a:gd name="T3" fmla="*/ 2147483647 h 63"/>
                  <a:gd name="T4" fmla="*/ 0 w 64"/>
                  <a:gd name="T5" fmla="*/ 2147483647 h 63"/>
                  <a:gd name="T6" fmla="*/ 2147483647 w 64"/>
                  <a:gd name="T7" fmla="*/ 2147483647 h 63"/>
                  <a:gd name="T8" fmla="*/ 2147483647 w 64"/>
                  <a:gd name="T9" fmla="*/ 2147483647 h 63"/>
                  <a:gd name="T10" fmla="*/ 2147483647 w 64"/>
                  <a:gd name="T11" fmla="*/ 2147483647 h 63"/>
                  <a:gd name="T12" fmla="*/ 2147483647 w 64"/>
                  <a:gd name="T13" fmla="*/ 0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63">
                    <a:moveTo>
                      <a:pt x="64" y="0"/>
                    </a:moveTo>
                    <a:cubicBezTo>
                      <a:pt x="39" y="13"/>
                      <a:pt x="39" y="13"/>
                      <a:pt x="39" y="13"/>
                    </a:cubicBezTo>
                    <a:cubicBezTo>
                      <a:pt x="27" y="20"/>
                      <a:pt x="12" y="40"/>
                      <a:pt x="0" y="63"/>
                    </a:cubicBezTo>
                    <a:cubicBezTo>
                      <a:pt x="1" y="63"/>
                      <a:pt x="3" y="62"/>
                      <a:pt x="4" y="62"/>
                    </a:cubicBezTo>
                    <a:cubicBezTo>
                      <a:pt x="15" y="39"/>
                      <a:pt x="29" y="21"/>
                      <a:pt x="40" y="14"/>
                    </a:cubicBezTo>
                    <a:cubicBezTo>
                      <a:pt x="64" y="1"/>
                      <a:pt x="64" y="1"/>
                      <a:pt x="64" y="1"/>
                    </a:cubicBezTo>
                    <a:cubicBezTo>
                      <a:pt x="64" y="1"/>
                      <a:pt x="64" y="0"/>
                      <a:pt x="64"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9" name="Freeform 480"/>
              <p:cNvSpPr>
                <a:spLocks noEditPoints="1"/>
              </p:cNvSpPr>
              <p:nvPr/>
            </p:nvSpPr>
            <p:spPr bwMode="auto">
              <a:xfrm>
                <a:off x="1460500" y="1711326"/>
                <a:ext cx="504825" cy="407988"/>
              </a:xfrm>
              <a:custGeom>
                <a:avLst/>
                <a:gdLst>
                  <a:gd name="T0" fmla="*/ 2147483647 w 134"/>
                  <a:gd name="T1" fmla="*/ 2147483647 h 108"/>
                  <a:gd name="T2" fmla="*/ 2147483647 w 134"/>
                  <a:gd name="T3" fmla="*/ 2147483647 h 108"/>
                  <a:gd name="T4" fmla="*/ 2147483647 w 134"/>
                  <a:gd name="T5" fmla="*/ 2147483647 h 108"/>
                  <a:gd name="T6" fmla="*/ 2147483647 w 134"/>
                  <a:gd name="T7" fmla="*/ 2147483647 h 108"/>
                  <a:gd name="T8" fmla="*/ 0 w 134"/>
                  <a:gd name="T9" fmla="*/ 2147483647 h 108"/>
                  <a:gd name="T10" fmla="*/ 2147483647 w 134"/>
                  <a:gd name="T11" fmla="*/ 2147483647 h 108"/>
                  <a:gd name="T12" fmla="*/ 2147483647 w 134"/>
                  <a:gd name="T13" fmla="*/ 2147483647 h 108"/>
                  <a:gd name="T14" fmla="*/ 2147483647 w 134"/>
                  <a:gd name="T15" fmla="*/ 2147483647 h 108"/>
                  <a:gd name="T16" fmla="*/ 2147483647 w 134"/>
                  <a:gd name="T17" fmla="*/ 2147483647 h 108"/>
                  <a:gd name="T18" fmla="*/ 2147483647 w 134"/>
                  <a:gd name="T19" fmla="*/ 2147483647 h 108"/>
                  <a:gd name="T20" fmla="*/ 2147483647 w 134"/>
                  <a:gd name="T21" fmla="*/ 2147483647 h 108"/>
                  <a:gd name="T22" fmla="*/ 2147483647 w 134"/>
                  <a:gd name="T23" fmla="*/ 2147483647 h 108"/>
                  <a:gd name="T24" fmla="*/ 2147483647 w 134"/>
                  <a:gd name="T25" fmla="*/ 2147483647 h 108"/>
                  <a:gd name="T26" fmla="*/ 2147483647 w 134"/>
                  <a:gd name="T27" fmla="*/ 2147483647 h 108"/>
                  <a:gd name="T28" fmla="*/ 2147483647 w 134"/>
                  <a:gd name="T29" fmla="*/ 2147483647 h 108"/>
                  <a:gd name="T30" fmla="*/ 2147483647 w 134"/>
                  <a:gd name="T31" fmla="*/ 2147483647 h 108"/>
                  <a:gd name="T32" fmla="*/ 2147483647 w 134"/>
                  <a:gd name="T33" fmla="*/ 2147483647 h 108"/>
                  <a:gd name="T34" fmla="*/ 2147483647 w 134"/>
                  <a:gd name="T35" fmla="*/ 2147483647 h 108"/>
                  <a:gd name="T36" fmla="*/ 2147483647 w 134"/>
                  <a:gd name="T37" fmla="*/ 2147483647 h 108"/>
                  <a:gd name="T38" fmla="*/ 2147483647 w 134"/>
                  <a:gd name="T39" fmla="*/ 2147483647 h 108"/>
                  <a:gd name="T40" fmla="*/ 2147483647 w 134"/>
                  <a:gd name="T41" fmla="*/ 2147483647 h 108"/>
                  <a:gd name="T42" fmla="*/ 2147483647 w 134"/>
                  <a:gd name="T43" fmla="*/ 2147483647 h 108"/>
                  <a:gd name="T44" fmla="*/ 2147483647 w 134"/>
                  <a:gd name="T45" fmla="*/ 2147483647 h 108"/>
                  <a:gd name="T46" fmla="*/ 2147483647 w 134"/>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4" h="108">
                    <a:moveTo>
                      <a:pt x="94" y="3"/>
                    </a:moveTo>
                    <a:cubicBezTo>
                      <a:pt x="80" y="7"/>
                      <a:pt x="67" y="12"/>
                      <a:pt x="54" y="19"/>
                    </a:cubicBezTo>
                    <a:cubicBezTo>
                      <a:pt x="41" y="25"/>
                      <a:pt x="28" y="32"/>
                      <a:pt x="16" y="41"/>
                    </a:cubicBezTo>
                    <a:cubicBezTo>
                      <a:pt x="10" y="45"/>
                      <a:pt x="1" y="61"/>
                      <a:pt x="1" y="61"/>
                    </a:cubicBezTo>
                    <a:cubicBezTo>
                      <a:pt x="0" y="62"/>
                      <a:pt x="0" y="64"/>
                      <a:pt x="0" y="66"/>
                    </a:cubicBezTo>
                    <a:cubicBezTo>
                      <a:pt x="3" y="71"/>
                      <a:pt x="6" y="77"/>
                      <a:pt x="9" y="83"/>
                    </a:cubicBezTo>
                    <a:cubicBezTo>
                      <a:pt x="10" y="85"/>
                      <a:pt x="11" y="84"/>
                      <a:pt x="13" y="84"/>
                    </a:cubicBezTo>
                    <a:cubicBezTo>
                      <a:pt x="15" y="84"/>
                      <a:pt x="18" y="86"/>
                      <a:pt x="20" y="88"/>
                    </a:cubicBezTo>
                    <a:cubicBezTo>
                      <a:pt x="22" y="91"/>
                      <a:pt x="24" y="94"/>
                      <a:pt x="27" y="97"/>
                    </a:cubicBezTo>
                    <a:cubicBezTo>
                      <a:pt x="34" y="104"/>
                      <a:pt x="47" y="108"/>
                      <a:pt x="56" y="105"/>
                    </a:cubicBezTo>
                    <a:cubicBezTo>
                      <a:pt x="67" y="100"/>
                      <a:pt x="78" y="95"/>
                      <a:pt x="89" y="89"/>
                    </a:cubicBezTo>
                    <a:cubicBezTo>
                      <a:pt x="99" y="84"/>
                      <a:pt x="110" y="78"/>
                      <a:pt x="121" y="72"/>
                    </a:cubicBezTo>
                    <a:cubicBezTo>
                      <a:pt x="129" y="68"/>
                      <a:pt x="134" y="55"/>
                      <a:pt x="132" y="45"/>
                    </a:cubicBezTo>
                    <a:cubicBezTo>
                      <a:pt x="130" y="35"/>
                      <a:pt x="127" y="25"/>
                      <a:pt x="123" y="16"/>
                    </a:cubicBezTo>
                    <a:cubicBezTo>
                      <a:pt x="119" y="6"/>
                      <a:pt x="106" y="0"/>
                      <a:pt x="94" y="3"/>
                    </a:cubicBezTo>
                    <a:close/>
                    <a:moveTo>
                      <a:pt x="127" y="45"/>
                    </a:moveTo>
                    <a:cubicBezTo>
                      <a:pt x="128" y="54"/>
                      <a:pt x="124" y="64"/>
                      <a:pt x="118" y="67"/>
                    </a:cubicBezTo>
                    <a:cubicBezTo>
                      <a:pt x="97" y="79"/>
                      <a:pt x="75" y="90"/>
                      <a:pt x="53" y="99"/>
                    </a:cubicBezTo>
                    <a:cubicBezTo>
                      <a:pt x="47" y="102"/>
                      <a:pt x="36" y="99"/>
                      <a:pt x="30" y="93"/>
                    </a:cubicBezTo>
                    <a:cubicBezTo>
                      <a:pt x="24" y="85"/>
                      <a:pt x="18" y="77"/>
                      <a:pt x="13" y="69"/>
                    </a:cubicBezTo>
                    <a:cubicBezTo>
                      <a:pt x="9" y="61"/>
                      <a:pt x="12" y="51"/>
                      <a:pt x="19" y="46"/>
                    </a:cubicBezTo>
                    <a:cubicBezTo>
                      <a:pt x="43" y="29"/>
                      <a:pt x="69" y="16"/>
                      <a:pt x="97" y="8"/>
                    </a:cubicBezTo>
                    <a:cubicBezTo>
                      <a:pt x="105" y="6"/>
                      <a:pt x="115" y="10"/>
                      <a:pt x="118" y="17"/>
                    </a:cubicBezTo>
                    <a:cubicBezTo>
                      <a:pt x="122" y="26"/>
                      <a:pt x="125" y="36"/>
                      <a:pt x="127" y="45"/>
                    </a:cubicBez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0" name="Freeform 481"/>
              <p:cNvSpPr/>
              <p:nvPr/>
            </p:nvSpPr>
            <p:spPr bwMode="auto">
              <a:xfrm>
                <a:off x="1487488" y="1730376"/>
                <a:ext cx="384175" cy="350838"/>
              </a:xfrm>
              <a:custGeom>
                <a:avLst/>
                <a:gdLst>
                  <a:gd name="T0" fmla="*/ 2147483647 w 102"/>
                  <a:gd name="T1" fmla="*/ 2147483647 h 93"/>
                  <a:gd name="T2" fmla="*/ 2147483647 w 102"/>
                  <a:gd name="T3" fmla="*/ 2147483647 h 93"/>
                  <a:gd name="T4" fmla="*/ 2147483647 w 102"/>
                  <a:gd name="T5" fmla="*/ 2147483647 h 93"/>
                  <a:gd name="T6" fmla="*/ 2147483647 w 102"/>
                  <a:gd name="T7" fmla="*/ 2147483647 h 93"/>
                  <a:gd name="T8" fmla="*/ 2147483647 w 102"/>
                  <a:gd name="T9" fmla="*/ 2147483647 h 93"/>
                  <a:gd name="T10" fmla="*/ 2147483647 w 102"/>
                  <a:gd name="T11" fmla="*/ 2147483647 h 93"/>
                  <a:gd name="T12" fmla="*/ 2147483647 w 102"/>
                  <a:gd name="T13" fmla="*/ 2147483647 h 93"/>
                  <a:gd name="T14" fmla="*/ 2147483647 w 102"/>
                  <a:gd name="T15" fmla="*/ 2147483647 h 93"/>
                  <a:gd name="T16" fmla="*/ 2147483647 w 102"/>
                  <a:gd name="T17" fmla="*/ 2147483647 h 93"/>
                  <a:gd name="T18" fmla="*/ 2147483647 w 102"/>
                  <a:gd name="T19" fmla="*/ 2147483647 h 93"/>
                  <a:gd name="T20" fmla="*/ 2147483647 w 102"/>
                  <a:gd name="T21" fmla="*/ 2147483647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2" h="93">
                    <a:moveTo>
                      <a:pt x="31" y="93"/>
                    </a:moveTo>
                    <a:cubicBezTo>
                      <a:pt x="28" y="92"/>
                      <a:pt x="25" y="90"/>
                      <a:pt x="23" y="88"/>
                    </a:cubicBezTo>
                    <a:cubicBezTo>
                      <a:pt x="17" y="80"/>
                      <a:pt x="11" y="72"/>
                      <a:pt x="6" y="64"/>
                    </a:cubicBezTo>
                    <a:cubicBezTo>
                      <a:pt x="2" y="56"/>
                      <a:pt x="5" y="46"/>
                      <a:pt x="12" y="41"/>
                    </a:cubicBezTo>
                    <a:cubicBezTo>
                      <a:pt x="36" y="24"/>
                      <a:pt x="62" y="11"/>
                      <a:pt x="90" y="3"/>
                    </a:cubicBezTo>
                    <a:cubicBezTo>
                      <a:pt x="93" y="2"/>
                      <a:pt x="98" y="2"/>
                      <a:pt x="102" y="4"/>
                    </a:cubicBezTo>
                    <a:cubicBezTo>
                      <a:pt x="97" y="1"/>
                      <a:pt x="92" y="0"/>
                      <a:pt x="87" y="2"/>
                    </a:cubicBezTo>
                    <a:cubicBezTo>
                      <a:pt x="59" y="10"/>
                      <a:pt x="33" y="23"/>
                      <a:pt x="9" y="40"/>
                    </a:cubicBezTo>
                    <a:cubicBezTo>
                      <a:pt x="3" y="45"/>
                      <a:pt x="0" y="56"/>
                      <a:pt x="4" y="63"/>
                    </a:cubicBezTo>
                    <a:cubicBezTo>
                      <a:pt x="9" y="71"/>
                      <a:pt x="14" y="79"/>
                      <a:pt x="21" y="87"/>
                    </a:cubicBezTo>
                    <a:cubicBezTo>
                      <a:pt x="24" y="90"/>
                      <a:pt x="27" y="92"/>
                      <a:pt x="31" y="93"/>
                    </a:cubicBez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1" name="Freeform 482"/>
              <p:cNvSpPr/>
              <p:nvPr/>
            </p:nvSpPr>
            <p:spPr bwMode="auto">
              <a:xfrm>
                <a:off x="1958975" y="1470026"/>
                <a:ext cx="444500" cy="241300"/>
              </a:xfrm>
              <a:custGeom>
                <a:avLst/>
                <a:gdLst>
                  <a:gd name="T0" fmla="*/ 2147483647 w 118"/>
                  <a:gd name="T1" fmla="*/ 2147483647 h 64"/>
                  <a:gd name="T2" fmla="*/ 2147483647 w 118"/>
                  <a:gd name="T3" fmla="*/ 2147483647 h 64"/>
                  <a:gd name="T4" fmla="*/ 2147483647 w 118"/>
                  <a:gd name="T5" fmla="*/ 2147483647 h 64"/>
                  <a:gd name="T6" fmla="*/ 2147483647 w 118"/>
                  <a:gd name="T7" fmla="*/ 2147483647 h 64"/>
                  <a:gd name="T8" fmla="*/ 2147483647 w 118"/>
                  <a:gd name="T9" fmla="*/ 2147483647 h 64"/>
                  <a:gd name="T10" fmla="*/ 2147483647 w 118"/>
                  <a:gd name="T11" fmla="*/ 2147483647 h 64"/>
                  <a:gd name="T12" fmla="*/ 2147483647 w 118"/>
                  <a:gd name="T13" fmla="*/ 2147483647 h 64"/>
                  <a:gd name="T14" fmla="*/ 2147483647 w 118"/>
                  <a:gd name="T15" fmla="*/ 2147483647 h 64"/>
                  <a:gd name="T16" fmla="*/ 2147483647 w 118"/>
                  <a:gd name="T17" fmla="*/ 2147483647 h 64"/>
                  <a:gd name="T18" fmla="*/ 2147483647 w 118"/>
                  <a:gd name="T19" fmla="*/ 2147483647 h 64"/>
                  <a:gd name="T20" fmla="*/ 2147483647 w 118"/>
                  <a:gd name="T21" fmla="*/ 2147483647 h 64"/>
                  <a:gd name="T22" fmla="*/ 2147483647 w 118"/>
                  <a:gd name="T23" fmla="*/ 2147483647 h 64"/>
                  <a:gd name="T24" fmla="*/ 2147483647 w 118"/>
                  <a:gd name="T25" fmla="*/ 2147483647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 h="64">
                    <a:moveTo>
                      <a:pt x="108" y="11"/>
                    </a:moveTo>
                    <a:cubicBezTo>
                      <a:pt x="103" y="7"/>
                      <a:pt x="96" y="5"/>
                      <a:pt x="91" y="7"/>
                    </a:cubicBezTo>
                    <a:cubicBezTo>
                      <a:pt x="63" y="15"/>
                      <a:pt x="37" y="28"/>
                      <a:pt x="13" y="45"/>
                    </a:cubicBezTo>
                    <a:cubicBezTo>
                      <a:pt x="8" y="49"/>
                      <a:pt x="6" y="55"/>
                      <a:pt x="6" y="61"/>
                    </a:cubicBezTo>
                    <a:cubicBezTo>
                      <a:pt x="1" y="64"/>
                      <a:pt x="1" y="64"/>
                      <a:pt x="1" y="64"/>
                    </a:cubicBezTo>
                    <a:cubicBezTo>
                      <a:pt x="0" y="55"/>
                      <a:pt x="3" y="46"/>
                      <a:pt x="10" y="40"/>
                    </a:cubicBezTo>
                    <a:cubicBezTo>
                      <a:pt x="22" y="32"/>
                      <a:pt x="35" y="24"/>
                      <a:pt x="48" y="17"/>
                    </a:cubicBezTo>
                    <a:cubicBezTo>
                      <a:pt x="60" y="11"/>
                      <a:pt x="74" y="5"/>
                      <a:pt x="88" y="1"/>
                    </a:cubicBezTo>
                    <a:cubicBezTo>
                      <a:pt x="92" y="0"/>
                      <a:pt x="101" y="1"/>
                      <a:pt x="107" y="1"/>
                    </a:cubicBezTo>
                    <a:cubicBezTo>
                      <a:pt x="111" y="2"/>
                      <a:pt x="114" y="2"/>
                      <a:pt x="114" y="2"/>
                    </a:cubicBezTo>
                    <a:cubicBezTo>
                      <a:pt x="115" y="2"/>
                      <a:pt x="117" y="3"/>
                      <a:pt x="118" y="4"/>
                    </a:cubicBezTo>
                    <a:cubicBezTo>
                      <a:pt x="118" y="5"/>
                      <a:pt x="118" y="5"/>
                      <a:pt x="118" y="6"/>
                    </a:cubicBezTo>
                    <a:cubicBezTo>
                      <a:pt x="108" y="11"/>
                      <a:pt x="108" y="11"/>
                      <a:pt x="108" y="11"/>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2" name="Freeform 483"/>
              <p:cNvSpPr>
                <a:spLocks noEditPoints="1"/>
              </p:cNvSpPr>
              <p:nvPr/>
            </p:nvSpPr>
            <p:spPr bwMode="auto">
              <a:xfrm>
                <a:off x="2025650" y="1500188"/>
                <a:ext cx="395288" cy="355600"/>
              </a:xfrm>
              <a:custGeom>
                <a:avLst/>
                <a:gdLst>
                  <a:gd name="T0" fmla="*/ 2147483647 w 105"/>
                  <a:gd name="T1" fmla="*/ 2147483647 h 94"/>
                  <a:gd name="T2" fmla="*/ 2147483647 w 105"/>
                  <a:gd name="T3" fmla="*/ 2147483647 h 94"/>
                  <a:gd name="T4" fmla="*/ 0 w 105"/>
                  <a:gd name="T5" fmla="*/ 2147483647 h 94"/>
                  <a:gd name="T6" fmla="*/ 0 w 105"/>
                  <a:gd name="T7" fmla="*/ 2147483647 h 94"/>
                  <a:gd name="T8" fmla="*/ 2147483647 w 105"/>
                  <a:gd name="T9" fmla="*/ 2147483647 h 94"/>
                  <a:gd name="T10" fmla="*/ 2147483647 w 105"/>
                  <a:gd name="T11" fmla="*/ 2147483647 h 94"/>
                  <a:gd name="T12" fmla="*/ 2147483647 w 105"/>
                  <a:gd name="T13" fmla="*/ 2147483647 h 94"/>
                  <a:gd name="T14" fmla="*/ 2147483647 w 105"/>
                  <a:gd name="T15" fmla="*/ 2147483647 h 94"/>
                  <a:gd name="T16" fmla="*/ 2147483647 w 105"/>
                  <a:gd name="T17" fmla="*/ 2147483647 h 94"/>
                  <a:gd name="T18" fmla="*/ 2147483647 w 105"/>
                  <a:gd name="T19" fmla="*/ 2147483647 h 94"/>
                  <a:gd name="T20" fmla="*/ 2147483647 w 105"/>
                  <a:gd name="T21" fmla="*/ 2147483647 h 94"/>
                  <a:gd name="T22" fmla="*/ 2147483647 w 105"/>
                  <a:gd name="T23" fmla="*/ 2147483647 h 94"/>
                  <a:gd name="T24" fmla="*/ 2147483647 w 105"/>
                  <a:gd name="T25" fmla="*/ 2147483647 h 94"/>
                  <a:gd name="T26" fmla="*/ 2147483647 w 105"/>
                  <a:gd name="T27" fmla="*/ 2147483647 h 94"/>
                  <a:gd name="T28" fmla="*/ 2147483647 w 105"/>
                  <a:gd name="T29" fmla="*/ 2147483647 h 94"/>
                  <a:gd name="T30" fmla="*/ 2147483647 w 105"/>
                  <a:gd name="T31" fmla="*/ 0 h 94"/>
                  <a:gd name="T32" fmla="*/ 2147483647 w 105"/>
                  <a:gd name="T33" fmla="*/ 2147483647 h 94"/>
                  <a:gd name="T34" fmla="*/ 2147483647 w 105"/>
                  <a:gd name="T35" fmla="*/ 2147483647 h 94"/>
                  <a:gd name="T36" fmla="*/ 2147483647 w 105"/>
                  <a:gd name="T37" fmla="*/ 2147483647 h 94"/>
                  <a:gd name="T38" fmla="*/ 2147483647 w 105"/>
                  <a:gd name="T39" fmla="*/ 2147483647 h 94"/>
                  <a:gd name="T40" fmla="*/ 2147483647 w 105"/>
                  <a:gd name="T41" fmla="*/ 2147483647 h 94"/>
                  <a:gd name="T42" fmla="*/ 2147483647 w 105"/>
                  <a:gd name="T43" fmla="*/ 0 h 9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5" h="94">
                    <a:moveTo>
                      <a:pt x="53" y="63"/>
                    </a:moveTo>
                    <a:cubicBezTo>
                      <a:pt x="46" y="72"/>
                      <a:pt x="36" y="77"/>
                      <a:pt x="24" y="77"/>
                    </a:cubicBezTo>
                    <a:cubicBezTo>
                      <a:pt x="0" y="77"/>
                      <a:pt x="0" y="77"/>
                      <a:pt x="0" y="77"/>
                    </a:cubicBezTo>
                    <a:cubicBezTo>
                      <a:pt x="0" y="78"/>
                      <a:pt x="0" y="78"/>
                      <a:pt x="0" y="78"/>
                    </a:cubicBezTo>
                    <a:cubicBezTo>
                      <a:pt x="3" y="81"/>
                      <a:pt x="5" y="83"/>
                      <a:pt x="8" y="86"/>
                    </a:cubicBezTo>
                    <a:cubicBezTo>
                      <a:pt x="12" y="91"/>
                      <a:pt x="19" y="94"/>
                      <a:pt x="25" y="94"/>
                    </a:cubicBezTo>
                    <a:cubicBezTo>
                      <a:pt x="27" y="94"/>
                      <a:pt x="29" y="93"/>
                      <a:pt x="30" y="93"/>
                    </a:cubicBezTo>
                    <a:cubicBezTo>
                      <a:pt x="49" y="85"/>
                      <a:pt x="67" y="76"/>
                      <a:pt x="84" y="67"/>
                    </a:cubicBezTo>
                    <a:cubicBezTo>
                      <a:pt x="73" y="65"/>
                      <a:pt x="63" y="63"/>
                      <a:pt x="53" y="63"/>
                    </a:cubicBezTo>
                    <a:moveTo>
                      <a:pt x="100" y="22"/>
                    </a:moveTo>
                    <a:cubicBezTo>
                      <a:pt x="61" y="43"/>
                      <a:pt x="61" y="43"/>
                      <a:pt x="61" y="43"/>
                    </a:cubicBezTo>
                    <a:cubicBezTo>
                      <a:pt x="61" y="46"/>
                      <a:pt x="60" y="49"/>
                      <a:pt x="59" y="52"/>
                    </a:cubicBezTo>
                    <a:cubicBezTo>
                      <a:pt x="71" y="53"/>
                      <a:pt x="85" y="55"/>
                      <a:pt x="99" y="58"/>
                    </a:cubicBezTo>
                    <a:cubicBezTo>
                      <a:pt x="103" y="53"/>
                      <a:pt x="105" y="45"/>
                      <a:pt x="104" y="39"/>
                    </a:cubicBezTo>
                    <a:cubicBezTo>
                      <a:pt x="103" y="33"/>
                      <a:pt x="101" y="27"/>
                      <a:pt x="100" y="22"/>
                    </a:cubicBezTo>
                    <a:moveTo>
                      <a:pt x="78" y="0"/>
                    </a:moveTo>
                    <a:cubicBezTo>
                      <a:pt x="77" y="0"/>
                      <a:pt x="75" y="0"/>
                      <a:pt x="74" y="1"/>
                    </a:cubicBezTo>
                    <a:cubicBezTo>
                      <a:pt x="69" y="2"/>
                      <a:pt x="65" y="3"/>
                      <a:pt x="61" y="5"/>
                    </a:cubicBezTo>
                    <a:cubicBezTo>
                      <a:pt x="61" y="24"/>
                      <a:pt x="61" y="24"/>
                      <a:pt x="61" y="24"/>
                    </a:cubicBezTo>
                    <a:cubicBezTo>
                      <a:pt x="87" y="9"/>
                      <a:pt x="87" y="9"/>
                      <a:pt x="87" y="9"/>
                    </a:cubicBezTo>
                    <a:cubicBezTo>
                      <a:pt x="89" y="8"/>
                      <a:pt x="91" y="7"/>
                      <a:pt x="92" y="6"/>
                    </a:cubicBezTo>
                    <a:cubicBezTo>
                      <a:pt x="89" y="2"/>
                      <a:pt x="84" y="0"/>
                      <a:pt x="7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3" name="Freeform 484"/>
              <p:cNvSpPr>
                <a:spLocks noEditPoints="1"/>
              </p:cNvSpPr>
              <p:nvPr/>
            </p:nvSpPr>
            <p:spPr bwMode="auto">
              <a:xfrm>
                <a:off x="1981200" y="1519238"/>
                <a:ext cx="274638" cy="271463"/>
              </a:xfrm>
              <a:custGeom>
                <a:avLst/>
                <a:gdLst>
                  <a:gd name="T0" fmla="*/ 2147483647 w 73"/>
                  <a:gd name="T1" fmla="*/ 2147483647 h 72"/>
                  <a:gd name="T2" fmla="*/ 2147483647 w 73"/>
                  <a:gd name="T3" fmla="*/ 2147483647 h 72"/>
                  <a:gd name="T4" fmla="*/ 2147483647 w 73"/>
                  <a:gd name="T5" fmla="*/ 2147483647 h 72"/>
                  <a:gd name="T6" fmla="*/ 2147483647 w 73"/>
                  <a:gd name="T7" fmla="*/ 2147483647 h 72"/>
                  <a:gd name="T8" fmla="*/ 2147483647 w 73"/>
                  <a:gd name="T9" fmla="*/ 2147483647 h 72"/>
                  <a:gd name="T10" fmla="*/ 2147483647 w 73"/>
                  <a:gd name="T11" fmla="*/ 2147483647 h 72"/>
                  <a:gd name="T12" fmla="*/ 2147483647 w 73"/>
                  <a:gd name="T13" fmla="*/ 2147483647 h 72"/>
                  <a:gd name="T14" fmla="*/ 2147483647 w 73"/>
                  <a:gd name="T15" fmla="*/ 2147483647 h 72"/>
                  <a:gd name="T16" fmla="*/ 2147483647 w 73"/>
                  <a:gd name="T17" fmla="*/ 2147483647 h 72"/>
                  <a:gd name="T18" fmla="*/ 2147483647 w 73"/>
                  <a:gd name="T19" fmla="*/ 2147483647 h 72"/>
                  <a:gd name="T20" fmla="*/ 2147483647 w 73"/>
                  <a:gd name="T21" fmla="*/ 2147483647 h 72"/>
                  <a:gd name="T22" fmla="*/ 2147483647 w 73"/>
                  <a:gd name="T23" fmla="*/ 2147483647 h 72"/>
                  <a:gd name="T24" fmla="*/ 2147483647 w 73"/>
                  <a:gd name="T25" fmla="*/ 2147483647 h 72"/>
                  <a:gd name="T26" fmla="*/ 2147483647 w 73"/>
                  <a:gd name="T27" fmla="*/ 2147483647 h 72"/>
                  <a:gd name="T28" fmla="*/ 2147483647 w 73"/>
                  <a:gd name="T29" fmla="*/ 2147483647 h 72"/>
                  <a:gd name="T30" fmla="*/ 2147483647 w 73"/>
                  <a:gd name="T31" fmla="*/ 2147483647 h 72"/>
                  <a:gd name="T32" fmla="*/ 2147483647 w 73"/>
                  <a:gd name="T33" fmla="*/ 0 h 72"/>
                  <a:gd name="T34" fmla="*/ 2147483647 w 73"/>
                  <a:gd name="T35" fmla="*/ 2147483647 h 72"/>
                  <a:gd name="T36" fmla="*/ 2147483647 w 73"/>
                  <a:gd name="T37" fmla="*/ 2147483647 h 72"/>
                  <a:gd name="T38" fmla="*/ 2147483647 w 73"/>
                  <a:gd name="T39" fmla="*/ 2147483647 h 72"/>
                  <a:gd name="T40" fmla="*/ 2147483647 w 73"/>
                  <a:gd name="T41" fmla="*/ 0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 h="72">
                    <a:moveTo>
                      <a:pt x="61" y="58"/>
                    </a:moveTo>
                    <a:cubicBezTo>
                      <a:pt x="51" y="58"/>
                      <a:pt x="42" y="59"/>
                      <a:pt x="36" y="62"/>
                    </a:cubicBezTo>
                    <a:cubicBezTo>
                      <a:pt x="12" y="72"/>
                      <a:pt x="12" y="72"/>
                      <a:pt x="12" y="72"/>
                    </a:cubicBezTo>
                    <a:cubicBezTo>
                      <a:pt x="36" y="72"/>
                      <a:pt x="36" y="72"/>
                      <a:pt x="36" y="72"/>
                    </a:cubicBezTo>
                    <a:cubicBezTo>
                      <a:pt x="48" y="72"/>
                      <a:pt x="58" y="67"/>
                      <a:pt x="65" y="58"/>
                    </a:cubicBezTo>
                    <a:cubicBezTo>
                      <a:pt x="64" y="58"/>
                      <a:pt x="62" y="58"/>
                      <a:pt x="61" y="58"/>
                    </a:cubicBezTo>
                    <a:moveTo>
                      <a:pt x="39" y="40"/>
                    </a:moveTo>
                    <a:cubicBezTo>
                      <a:pt x="3" y="40"/>
                      <a:pt x="3" y="40"/>
                      <a:pt x="3" y="40"/>
                    </a:cubicBezTo>
                    <a:cubicBezTo>
                      <a:pt x="0" y="45"/>
                      <a:pt x="0" y="52"/>
                      <a:pt x="2" y="57"/>
                    </a:cubicBezTo>
                    <a:cubicBezTo>
                      <a:pt x="3" y="58"/>
                      <a:pt x="4" y="60"/>
                      <a:pt x="4" y="61"/>
                    </a:cubicBezTo>
                    <a:cubicBezTo>
                      <a:pt x="39" y="40"/>
                      <a:pt x="39" y="40"/>
                      <a:pt x="39" y="40"/>
                    </a:cubicBezTo>
                    <a:moveTo>
                      <a:pt x="73" y="38"/>
                    </a:moveTo>
                    <a:cubicBezTo>
                      <a:pt x="57" y="47"/>
                      <a:pt x="57" y="47"/>
                      <a:pt x="57" y="47"/>
                    </a:cubicBezTo>
                    <a:cubicBezTo>
                      <a:pt x="58" y="47"/>
                      <a:pt x="59" y="47"/>
                      <a:pt x="60" y="47"/>
                    </a:cubicBezTo>
                    <a:cubicBezTo>
                      <a:pt x="64" y="47"/>
                      <a:pt x="68" y="47"/>
                      <a:pt x="71" y="47"/>
                    </a:cubicBezTo>
                    <a:cubicBezTo>
                      <a:pt x="72" y="44"/>
                      <a:pt x="73" y="41"/>
                      <a:pt x="73" y="38"/>
                    </a:cubicBezTo>
                    <a:moveTo>
                      <a:pt x="73" y="0"/>
                    </a:moveTo>
                    <a:cubicBezTo>
                      <a:pt x="62" y="4"/>
                      <a:pt x="51" y="9"/>
                      <a:pt x="40" y="15"/>
                    </a:cubicBezTo>
                    <a:cubicBezTo>
                      <a:pt x="40" y="39"/>
                      <a:pt x="40" y="39"/>
                      <a:pt x="40" y="39"/>
                    </a:cubicBezTo>
                    <a:cubicBezTo>
                      <a:pt x="73" y="19"/>
                      <a:pt x="73" y="19"/>
                      <a:pt x="73" y="19"/>
                    </a:cubicBezTo>
                    <a:cubicBezTo>
                      <a:pt x="73" y="0"/>
                      <a:pt x="73" y="0"/>
                      <a:pt x="7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4" name="Freeform 485"/>
              <p:cNvSpPr/>
              <p:nvPr/>
            </p:nvSpPr>
            <p:spPr bwMode="auto">
              <a:xfrm>
                <a:off x="1992313" y="1576388"/>
                <a:ext cx="139700" cy="93663"/>
              </a:xfrm>
              <a:custGeom>
                <a:avLst/>
                <a:gdLst>
                  <a:gd name="T0" fmla="*/ 2147483647 w 37"/>
                  <a:gd name="T1" fmla="*/ 0 h 25"/>
                  <a:gd name="T2" fmla="*/ 2147483647 w 37"/>
                  <a:gd name="T3" fmla="*/ 2147483647 h 25"/>
                  <a:gd name="T4" fmla="*/ 0 w 37"/>
                  <a:gd name="T5" fmla="*/ 2147483647 h 25"/>
                  <a:gd name="T6" fmla="*/ 2147483647 w 37"/>
                  <a:gd name="T7" fmla="*/ 2147483647 h 25"/>
                  <a:gd name="T8" fmla="*/ 2147483647 w 37"/>
                  <a:gd name="T9" fmla="*/ 2147483647 h 25"/>
                  <a:gd name="T10" fmla="*/ 2147483647 w 37"/>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25">
                    <a:moveTo>
                      <a:pt x="37" y="0"/>
                    </a:moveTo>
                    <a:cubicBezTo>
                      <a:pt x="26" y="5"/>
                      <a:pt x="15" y="12"/>
                      <a:pt x="5" y="20"/>
                    </a:cubicBezTo>
                    <a:cubicBezTo>
                      <a:pt x="3" y="21"/>
                      <a:pt x="2" y="23"/>
                      <a:pt x="0" y="25"/>
                    </a:cubicBezTo>
                    <a:cubicBezTo>
                      <a:pt x="36" y="25"/>
                      <a:pt x="36" y="25"/>
                      <a:pt x="36" y="25"/>
                    </a:cubicBezTo>
                    <a:cubicBezTo>
                      <a:pt x="37" y="24"/>
                      <a:pt x="37" y="24"/>
                      <a:pt x="37" y="24"/>
                    </a:cubicBezTo>
                    <a:cubicBezTo>
                      <a:pt x="37" y="0"/>
                      <a:pt x="37" y="0"/>
                      <a:pt x="37" y="0"/>
                    </a:cubicBezTo>
                  </a:path>
                </a:pathLst>
              </a:custGeom>
              <a:solidFill>
                <a:srgbClr val="F2AA8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5" name="Freeform 486"/>
              <p:cNvSpPr/>
              <p:nvPr/>
            </p:nvSpPr>
            <p:spPr bwMode="auto">
              <a:xfrm>
                <a:off x="2049463" y="1697038"/>
                <a:ext cx="349250" cy="79375"/>
              </a:xfrm>
              <a:custGeom>
                <a:avLst/>
                <a:gdLst>
                  <a:gd name="T0" fmla="*/ 2147483647 w 93"/>
                  <a:gd name="T1" fmla="*/ 0 h 21"/>
                  <a:gd name="T2" fmla="*/ 2147483647 w 93"/>
                  <a:gd name="T3" fmla="*/ 0 h 21"/>
                  <a:gd name="T4" fmla="*/ 0 w 93"/>
                  <a:gd name="T5" fmla="*/ 2147483647 h 21"/>
                  <a:gd name="T6" fmla="*/ 2147483647 w 93"/>
                  <a:gd name="T7" fmla="*/ 2147483647 h 21"/>
                  <a:gd name="T8" fmla="*/ 2147483647 w 93"/>
                  <a:gd name="T9" fmla="*/ 2147483647 h 21"/>
                  <a:gd name="T10" fmla="*/ 2147483647 w 93"/>
                  <a:gd name="T11" fmla="*/ 2147483647 h 21"/>
                  <a:gd name="T12" fmla="*/ 2147483647 w 93"/>
                  <a:gd name="T13" fmla="*/ 2147483647 h 21"/>
                  <a:gd name="T14" fmla="*/ 2147483647 w 93"/>
                  <a:gd name="T15" fmla="*/ 2147483647 h 21"/>
                  <a:gd name="T16" fmla="*/ 2147483647 w 93"/>
                  <a:gd name="T17" fmla="*/ 0 h 21"/>
                  <a:gd name="T18" fmla="*/ 2147483647 w 93"/>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21">
                    <a:moveTo>
                      <a:pt x="42" y="0"/>
                    </a:moveTo>
                    <a:cubicBezTo>
                      <a:pt x="41" y="0"/>
                      <a:pt x="40" y="0"/>
                      <a:pt x="39" y="0"/>
                    </a:cubicBezTo>
                    <a:cubicBezTo>
                      <a:pt x="0" y="21"/>
                      <a:pt x="0" y="21"/>
                      <a:pt x="0" y="21"/>
                    </a:cubicBezTo>
                    <a:cubicBezTo>
                      <a:pt x="18" y="13"/>
                      <a:pt x="18" y="13"/>
                      <a:pt x="18" y="13"/>
                    </a:cubicBezTo>
                    <a:cubicBezTo>
                      <a:pt x="24" y="10"/>
                      <a:pt x="33" y="9"/>
                      <a:pt x="44" y="9"/>
                    </a:cubicBezTo>
                    <a:cubicBezTo>
                      <a:pt x="55" y="9"/>
                      <a:pt x="68" y="10"/>
                      <a:pt x="82" y="13"/>
                    </a:cubicBezTo>
                    <a:cubicBezTo>
                      <a:pt x="84" y="11"/>
                      <a:pt x="87" y="10"/>
                      <a:pt x="89" y="9"/>
                    </a:cubicBezTo>
                    <a:cubicBezTo>
                      <a:pt x="90" y="8"/>
                      <a:pt x="92" y="7"/>
                      <a:pt x="93" y="6"/>
                    </a:cubicBezTo>
                    <a:cubicBezTo>
                      <a:pt x="79" y="3"/>
                      <a:pt x="65" y="1"/>
                      <a:pt x="53" y="0"/>
                    </a:cubicBezTo>
                    <a:cubicBezTo>
                      <a:pt x="50" y="0"/>
                      <a:pt x="46" y="0"/>
                      <a:pt x="42"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6" name="Freeform 487"/>
              <p:cNvSpPr/>
              <p:nvPr/>
            </p:nvSpPr>
            <p:spPr bwMode="auto">
              <a:xfrm>
                <a:off x="2025650" y="1730376"/>
                <a:ext cx="331788" cy="65088"/>
              </a:xfrm>
              <a:custGeom>
                <a:avLst/>
                <a:gdLst>
                  <a:gd name="T0" fmla="*/ 2147483647 w 88"/>
                  <a:gd name="T1" fmla="*/ 0 h 17"/>
                  <a:gd name="T2" fmla="*/ 2147483647 w 88"/>
                  <a:gd name="T3" fmla="*/ 2147483647 h 17"/>
                  <a:gd name="T4" fmla="*/ 2147483647 w 88"/>
                  <a:gd name="T5" fmla="*/ 2147483647 h 17"/>
                  <a:gd name="T6" fmla="*/ 0 w 88"/>
                  <a:gd name="T7" fmla="*/ 2147483647 h 17"/>
                  <a:gd name="T8" fmla="*/ 0 w 88"/>
                  <a:gd name="T9" fmla="*/ 2147483647 h 17"/>
                  <a:gd name="T10" fmla="*/ 2147483647 w 88"/>
                  <a:gd name="T11" fmla="*/ 2147483647 h 17"/>
                  <a:gd name="T12" fmla="*/ 2147483647 w 88"/>
                  <a:gd name="T13" fmla="*/ 2147483647 h 17"/>
                  <a:gd name="T14" fmla="*/ 2147483647 w 88"/>
                  <a:gd name="T15" fmla="*/ 2147483647 h 17"/>
                  <a:gd name="T16" fmla="*/ 2147483647 w 88"/>
                  <a:gd name="T17" fmla="*/ 2147483647 h 17"/>
                  <a:gd name="T18" fmla="*/ 2147483647 w 8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17">
                    <a:moveTo>
                      <a:pt x="50" y="0"/>
                    </a:moveTo>
                    <a:cubicBezTo>
                      <a:pt x="39" y="0"/>
                      <a:pt x="30" y="1"/>
                      <a:pt x="24" y="4"/>
                    </a:cubicBezTo>
                    <a:cubicBezTo>
                      <a:pt x="6" y="12"/>
                      <a:pt x="6" y="12"/>
                      <a:pt x="6" y="12"/>
                    </a:cubicBezTo>
                    <a:cubicBezTo>
                      <a:pt x="0" y="16"/>
                      <a:pt x="0" y="16"/>
                      <a:pt x="0" y="16"/>
                    </a:cubicBezTo>
                    <a:cubicBezTo>
                      <a:pt x="0" y="16"/>
                      <a:pt x="0" y="16"/>
                      <a:pt x="0" y="17"/>
                    </a:cubicBezTo>
                    <a:cubicBezTo>
                      <a:pt x="24" y="6"/>
                      <a:pt x="24" y="6"/>
                      <a:pt x="24" y="6"/>
                    </a:cubicBezTo>
                    <a:cubicBezTo>
                      <a:pt x="30" y="3"/>
                      <a:pt x="39" y="2"/>
                      <a:pt x="49" y="2"/>
                    </a:cubicBezTo>
                    <a:cubicBezTo>
                      <a:pt x="60" y="2"/>
                      <a:pt x="72" y="3"/>
                      <a:pt x="84" y="6"/>
                    </a:cubicBezTo>
                    <a:cubicBezTo>
                      <a:pt x="85" y="5"/>
                      <a:pt x="86" y="4"/>
                      <a:pt x="88" y="4"/>
                    </a:cubicBezTo>
                    <a:cubicBezTo>
                      <a:pt x="74" y="1"/>
                      <a:pt x="61" y="0"/>
                      <a:pt x="50"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7" name="Freeform 488"/>
              <p:cNvSpPr/>
              <p:nvPr/>
            </p:nvSpPr>
            <p:spPr bwMode="auto">
              <a:xfrm>
                <a:off x="1995488" y="1524001"/>
                <a:ext cx="403225" cy="260350"/>
              </a:xfrm>
              <a:custGeom>
                <a:avLst/>
                <a:gdLst>
                  <a:gd name="T0" fmla="*/ 2147483647 w 107"/>
                  <a:gd name="T1" fmla="*/ 0 h 69"/>
                  <a:gd name="T2" fmla="*/ 2147483647 w 107"/>
                  <a:gd name="T3" fmla="*/ 2147483647 h 69"/>
                  <a:gd name="T4" fmla="*/ 2147483647 w 107"/>
                  <a:gd name="T5" fmla="*/ 2147483647 h 69"/>
                  <a:gd name="T6" fmla="*/ 2147483647 w 107"/>
                  <a:gd name="T7" fmla="*/ 2147483647 h 69"/>
                  <a:gd name="T8" fmla="*/ 2147483647 w 107"/>
                  <a:gd name="T9" fmla="*/ 2147483647 h 69"/>
                  <a:gd name="T10" fmla="*/ 0 w 107"/>
                  <a:gd name="T11" fmla="*/ 2147483647 h 69"/>
                  <a:gd name="T12" fmla="*/ 2147483647 w 107"/>
                  <a:gd name="T13" fmla="*/ 2147483647 h 69"/>
                  <a:gd name="T14" fmla="*/ 2147483647 w 107"/>
                  <a:gd name="T15" fmla="*/ 2147483647 h 69"/>
                  <a:gd name="T16" fmla="*/ 2147483647 w 107"/>
                  <a:gd name="T17" fmla="*/ 2147483647 h 69"/>
                  <a:gd name="T18" fmla="*/ 2147483647 w 107"/>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69">
                    <a:moveTo>
                      <a:pt x="100" y="0"/>
                    </a:moveTo>
                    <a:cubicBezTo>
                      <a:pt x="99" y="1"/>
                      <a:pt x="97" y="2"/>
                      <a:pt x="95" y="3"/>
                    </a:cubicBezTo>
                    <a:cubicBezTo>
                      <a:pt x="69" y="18"/>
                      <a:pt x="69" y="18"/>
                      <a:pt x="69" y="18"/>
                    </a:cubicBezTo>
                    <a:cubicBezTo>
                      <a:pt x="36" y="38"/>
                      <a:pt x="36" y="38"/>
                      <a:pt x="36" y="38"/>
                    </a:cubicBezTo>
                    <a:cubicBezTo>
                      <a:pt x="35" y="39"/>
                      <a:pt x="35" y="39"/>
                      <a:pt x="35" y="39"/>
                    </a:cubicBezTo>
                    <a:cubicBezTo>
                      <a:pt x="0" y="60"/>
                      <a:pt x="0" y="60"/>
                      <a:pt x="0" y="60"/>
                    </a:cubicBezTo>
                    <a:cubicBezTo>
                      <a:pt x="2" y="63"/>
                      <a:pt x="4" y="66"/>
                      <a:pt x="7" y="69"/>
                    </a:cubicBezTo>
                    <a:cubicBezTo>
                      <a:pt x="107" y="14"/>
                      <a:pt x="107" y="14"/>
                      <a:pt x="107" y="14"/>
                    </a:cubicBezTo>
                    <a:cubicBezTo>
                      <a:pt x="106" y="11"/>
                      <a:pt x="105" y="7"/>
                      <a:pt x="103" y="4"/>
                    </a:cubicBezTo>
                    <a:cubicBezTo>
                      <a:pt x="103" y="2"/>
                      <a:pt x="102" y="1"/>
                      <a:pt x="100"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8" name="Freeform 489"/>
              <p:cNvSpPr/>
              <p:nvPr/>
            </p:nvSpPr>
            <p:spPr bwMode="auto">
              <a:xfrm>
                <a:off x="2022475" y="1576388"/>
                <a:ext cx="381000" cy="214313"/>
              </a:xfrm>
              <a:custGeom>
                <a:avLst/>
                <a:gdLst>
                  <a:gd name="T0" fmla="*/ 2147483647 w 101"/>
                  <a:gd name="T1" fmla="*/ 0 h 57"/>
                  <a:gd name="T2" fmla="*/ 0 w 101"/>
                  <a:gd name="T3" fmla="*/ 2147483647 h 57"/>
                  <a:gd name="T4" fmla="*/ 2147483647 w 101"/>
                  <a:gd name="T5" fmla="*/ 2147483647 h 57"/>
                  <a:gd name="T6" fmla="*/ 2147483647 w 101"/>
                  <a:gd name="T7" fmla="*/ 2147483647 h 57"/>
                  <a:gd name="T8" fmla="*/ 2147483647 w 101"/>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57">
                    <a:moveTo>
                      <a:pt x="100" y="0"/>
                    </a:moveTo>
                    <a:cubicBezTo>
                      <a:pt x="0" y="55"/>
                      <a:pt x="0" y="55"/>
                      <a:pt x="0" y="55"/>
                    </a:cubicBezTo>
                    <a:cubicBezTo>
                      <a:pt x="0" y="56"/>
                      <a:pt x="0" y="56"/>
                      <a:pt x="1" y="57"/>
                    </a:cubicBezTo>
                    <a:cubicBezTo>
                      <a:pt x="101" y="2"/>
                      <a:pt x="101" y="2"/>
                      <a:pt x="101" y="2"/>
                    </a:cubicBezTo>
                    <a:cubicBezTo>
                      <a:pt x="100" y="1"/>
                      <a:pt x="100" y="1"/>
                      <a:pt x="100"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9" name="Freeform 490"/>
              <p:cNvSpPr>
                <a:spLocks noEditPoints="1"/>
              </p:cNvSpPr>
              <p:nvPr/>
            </p:nvSpPr>
            <p:spPr bwMode="auto">
              <a:xfrm>
                <a:off x="1954213" y="1474788"/>
                <a:ext cx="490538" cy="406400"/>
              </a:xfrm>
              <a:custGeom>
                <a:avLst/>
                <a:gdLst>
                  <a:gd name="T0" fmla="*/ 2147483647 w 130"/>
                  <a:gd name="T1" fmla="*/ 2147483647 h 108"/>
                  <a:gd name="T2" fmla="*/ 2147483647 w 130"/>
                  <a:gd name="T3" fmla="*/ 2147483647 h 108"/>
                  <a:gd name="T4" fmla="*/ 2147483647 w 130"/>
                  <a:gd name="T5" fmla="*/ 2147483647 h 108"/>
                  <a:gd name="T6" fmla="*/ 2147483647 w 130"/>
                  <a:gd name="T7" fmla="*/ 2147483647 h 108"/>
                  <a:gd name="T8" fmla="*/ 2147483647 w 130"/>
                  <a:gd name="T9" fmla="*/ 2147483647 h 108"/>
                  <a:gd name="T10" fmla="*/ 2147483647 w 130"/>
                  <a:gd name="T11" fmla="*/ 2147483647 h 108"/>
                  <a:gd name="T12" fmla="*/ 2147483647 w 130"/>
                  <a:gd name="T13" fmla="*/ 2147483647 h 108"/>
                  <a:gd name="T14" fmla="*/ 2147483647 w 130"/>
                  <a:gd name="T15" fmla="*/ 2147483647 h 108"/>
                  <a:gd name="T16" fmla="*/ 2147483647 w 130"/>
                  <a:gd name="T17" fmla="*/ 2147483647 h 108"/>
                  <a:gd name="T18" fmla="*/ 2147483647 w 130"/>
                  <a:gd name="T19" fmla="*/ 2147483647 h 108"/>
                  <a:gd name="T20" fmla="*/ 2147483647 w 130"/>
                  <a:gd name="T21" fmla="*/ 2147483647 h 108"/>
                  <a:gd name="T22" fmla="*/ 2147483647 w 130"/>
                  <a:gd name="T23" fmla="*/ 2147483647 h 108"/>
                  <a:gd name="T24" fmla="*/ 2147483647 w 130"/>
                  <a:gd name="T25" fmla="*/ 2147483647 h 108"/>
                  <a:gd name="T26" fmla="*/ 2147483647 w 130"/>
                  <a:gd name="T27" fmla="*/ 2147483647 h 108"/>
                  <a:gd name="T28" fmla="*/ 2147483647 w 130"/>
                  <a:gd name="T29" fmla="*/ 2147483647 h 108"/>
                  <a:gd name="T30" fmla="*/ 2147483647 w 130"/>
                  <a:gd name="T31" fmla="*/ 2147483647 h 108"/>
                  <a:gd name="T32" fmla="*/ 2147483647 w 130"/>
                  <a:gd name="T33" fmla="*/ 2147483647 h 108"/>
                  <a:gd name="T34" fmla="*/ 2147483647 w 130"/>
                  <a:gd name="T35" fmla="*/ 2147483647 h 108"/>
                  <a:gd name="T36" fmla="*/ 2147483647 w 130"/>
                  <a:gd name="T37" fmla="*/ 2147483647 h 108"/>
                  <a:gd name="T38" fmla="*/ 2147483647 w 130"/>
                  <a:gd name="T39" fmla="*/ 2147483647 h 108"/>
                  <a:gd name="T40" fmla="*/ 2147483647 w 130"/>
                  <a:gd name="T41" fmla="*/ 2147483647 h 108"/>
                  <a:gd name="T42" fmla="*/ 2147483647 w 130"/>
                  <a:gd name="T43" fmla="*/ 2147483647 h 108"/>
                  <a:gd name="T44" fmla="*/ 2147483647 w 130"/>
                  <a:gd name="T45" fmla="*/ 2147483647 h 108"/>
                  <a:gd name="T46" fmla="*/ 2147483647 w 130"/>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0" h="108">
                    <a:moveTo>
                      <a:pt x="12" y="42"/>
                    </a:moveTo>
                    <a:cubicBezTo>
                      <a:pt x="24" y="33"/>
                      <a:pt x="37" y="25"/>
                      <a:pt x="50" y="19"/>
                    </a:cubicBezTo>
                    <a:cubicBezTo>
                      <a:pt x="63" y="12"/>
                      <a:pt x="76" y="7"/>
                      <a:pt x="90" y="3"/>
                    </a:cubicBezTo>
                    <a:cubicBezTo>
                      <a:pt x="97" y="0"/>
                      <a:pt x="116" y="3"/>
                      <a:pt x="116" y="3"/>
                    </a:cubicBezTo>
                    <a:cubicBezTo>
                      <a:pt x="117" y="3"/>
                      <a:pt x="119" y="4"/>
                      <a:pt x="120" y="5"/>
                    </a:cubicBezTo>
                    <a:cubicBezTo>
                      <a:pt x="123" y="11"/>
                      <a:pt x="125" y="17"/>
                      <a:pt x="128" y="22"/>
                    </a:cubicBezTo>
                    <a:cubicBezTo>
                      <a:pt x="129" y="24"/>
                      <a:pt x="128" y="25"/>
                      <a:pt x="127" y="26"/>
                    </a:cubicBezTo>
                    <a:cubicBezTo>
                      <a:pt x="126" y="28"/>
                      <a:pt x="125" y="32"/>
                      <a:pt x="126" y="34"/>
                    </a:cubicBezTo>
                    <a:cubicBezTo>
                      <a:pt x="127" y="38"/>
                      <a:pt x="127" y="41"/>
                      <a:pt x="128" y="45"/>
                    </a:cubicBezTo>
                    <a:cubicBezTo>
                      <a:pt x="130" y="55"/>
                      <a:pt x="125" y="68"/>
                      <a:pt x="117" y="73"/>
                    </a:cubicBezTo>
                    <a:cubicBezTo>
                      <a:pt x="106" y="79"/>
                      <a:pt x="96" y="84"/>
                      <a:pt x="85" y="90"/>
                    </a:cubicBezTo>
                    <a:cubicBezTo>
                      <a:pt x="74" y="95"/>
                      <a:pt x="63" y="100"/>
                      <a:pt x="52" y="105"/>
                    </a:cubicBezTo>
                    <a:cubicBezTo>
                      <a:pt x="43" y="108"/>
                      <a:pt x="30" y="105"/>
                      <a:pt x="23" y="97"/>
                    </a:cubicBezTo>
                    <a:cubicBezTo>
                      <a:pt x="16" y="89"/>
                      <a:pt x="10" y="81"/>
                      <a:pt x="5" y="72"/>
                    </a:cubicBezTo>
                    <a:cubicBezTo>
                      <a:pt x="0" y="63"/>
                      <a:pt x="3" y="49"/>
                      <a:pt x="12" y="42"/>
                    </a:cubicBezTo>
                    <a:close/>
                    <a:moveTo>
                      <a:pt x="27" y="93"/>
                    </a:moveTo>
                    <a:cubicBezTo>
                      <a:pt x="32" y="100"/>
                      <a:pt x="43" y="102"/>
                      <a:pt x="49" y="100"/>
                    </a:cubicBezTo>
                    <a:cubicBezTo>
                      <a:pt x="71" y="90"/>
                      <a:pt x="93" y="79"/>
                      <a:pt x="114" y="68"/>
                    </a:cubicBezTo>
                    <a:cubicBezTo>
                      <a:pt x="120" y="64"/>
                      <a:pt x="124" y="54"/>
                      <a:pt x="123" y="46"/>
                    </a:cubicBezTo>
                    <a:cubicBezTo>
                      <a:pt x="121" y="36"/>
                      <a:pt x="118" y="26"/>
                      <a:pt x="114" y="17"/>
                    </a:cubicBezTo>
                    <a:cubicBezTo>
                      <a:pt x="111" y="9"/>
                      <a:pt x="101" y="5"/>
                      <a:pt x="93" y="8"/>
                    </a:cubicBezTo>
                    <a:cubicBezTo>
                      <a:pt x="65" y="17"/>
                      <a:pt x="39" y="30"/>
                      <a:pt x="15" y="47"/>
                    </a:cubicBezTo>
                    <a:cubicBezTo>
                      <a:pt x="8" y="51"/>
                      <a:pt x="6" y="62"/>
                      <a:pt x="9" y="69"/>
                    </a:cubicBezTo>
                    <a:cubicBezTo>
                      <a:pt x="14" y="78"/>
                      <a:pt x="20" y="86"/>
                      <a:pt x="27" y="93"/>
                    </a:cubicBez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0" name="Freeform 491"/>
              <p:cNvSpPr/>
              <p:nvPr/>
            </p:nvSpPr>
            <p:spPr bwMode="auto">
              <a:xfrm>
                <a:off x="1989138" y="1485901"/>
                <a:ext cx="431800" cy="200025"/>
              </a:xfrm>
              <a:custGeom>
                <a:avLst/>
                <a:gdLst>
                  <a:gd name="T0" fmla="*/ 2147483647 w 115"/>
                  <a:gd name="T1" fmla="*/ 2147483647 h 53"/>
                  <a:gd name="T2" fmla="*/ 2147483647 w 115"/>
                  <a:gd name="T3" fmla="*/ 2147483647 h 53"/>
                  <a:gd name="T4" fmla="*/ 2147483647 w 115"/>
                  <a:gd name="T5" fmla="*/ 2147483647 h 53"/>
                  <a:gd name="T6" fmla="*/ 2147483647 w 115"/>
                  <a:gd name="T7" fmla="*/ 2147483647 h 53"/>
                  <a:gd name="T8" fmla="*/ 2147483647 w 115"/>
                  <a:gd name="T9" fmla="*/ 2147483647 h 53"/>
                  <a:gd name="T10" fmla="*/ 0 w 115"/>
                  <a:gd name="T11" fmla="*/ 2147483647 h 53"/>
                  <a:gd name="T12" fmla="*/ 2147483647 w 115"/>
                  <a:gd name="T13" fmla="*/ 2147483647 h 53"/>
                  <a:gd name="T14" fmla="*/ 2147483647 w 115"/>
                  <a:gd name="T15" fmla="*/ 2147483647 h 53"/>
                  <a:gd name="T16" fmla="*/ 2147483647 w 115"/>
                  <a:gd name="T17" fmla="*/ 2147483647 h 53"/>
                  <a:gd name="T18" fmla="*/ 2147483647 w 115"/>
                  <a:gd name="T19" fmla="*/ 2147483647 h 53"/>
                  <a:gd name="T20" fmla="*/ 2147483647 w 115"/>
                  <a:gd name="T21" fmla="*/ 2147483647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53">
                    <a:moveTo>
                      <a:pt x="113" y="52"/>
                    </a:moveTo>
                    <a:cubicBezTo>
                      <a:pt x="114" y="49"/>
                      <a:pt x="114" y="46"/>
                      <a:pt x="114" y="43"/>
                    </a:cubicBezTo>
                    <a:cubicBezTo>
                      <a:pt x="112" y="33"/>
                      <a:pt x="109" y="23"/>
                      <a:pt x="105" y="14"/>
                    </a:cubicBezTo>
                    <a:cubicBezTo>
                      <a:pt x="102" y="6"/>
                      <a:pt x="92" y="2"/>
                      <a:pt x="84" y="5"/>
                    </a:cubicBezTo>
                    <a:cubicBezTo>
                      <a:pt x="56" y="14"/>
                      <a:pt x="30" y="27"/>
                      <a:pt x="6" y="44"/>
                    </a:cubicBezTo>
                    <a:cubicBezTo>
                      <a:pt x="3" y="46"/>
                      <a:pt x="1" y="49"/>
                      <a:pt x="0" y="53"/>
                    </a:cubicBezTo>
                    <a:cubicBezTo>
                      <a:pt x="0" y="49"/>
                      <a:pt x="3" y="44"/>
                      <a:pt x="7" y="41"/>
                    </a:cubicBezTo>
                    <a:cubicBezTo>
                      <a:pt x="30" y="24"/>
                      <a:pt x="57" y="11"/>
                      <a:pt x="84" y="2"/>
                    </a:cubicBezTo>
                    <a:cubicBezTo>
                      <a:pt x="92" y="0"/>
                      <a:pt x="103" y="4"/>
                      <a:pt x="106" y="12"/>
                    </a:cubicBezTo>
                    <a:cubicBezTo>
                      <a:pt x="110" y="21"/>
                      <a:pt x="113" y="30"/>
                      <a:pt x="115" y="40"/>
                    </a:cubicBezTo>
                    <a:cubicBezTo>
                      <a:pt x="115" y="44"/>
                      <a:pt x="115" y="48"/>
                      <a:pt x="113" y="52"/>
                    </a:cubicBez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1" name="Freeform 492"/>
              <p:cNvSpPr/>
              <p:nvPr/>
            </p:nvSpPr>
            <p:spPr bwMode="auto">
              <a:xfrm>
                <a:off x="1874838" y="1708151"/>
                <a:ext cx="84138" cy="93663"/>
              </a:xfrm>
              <a:custGeom>
                <a:avLst/>
                <a:gdLst>
                  <a:gd name="T0" fmla="*/ 2147483647 w 22"/>
                  <a:gd name="T1" fmla="*/ 0 h 25"/>
                  <a:gd name="T2" fmla="*/ 0 w 22"/>
                  <a:gd name="T3" fmla="*/ 2147483647 h 25"/>
                  <a:gd name="T4" fmla="*/ 2147483647 w 22"/>
                  <a:gd name="T5" fmla="*/ 2147483647 h 25"/>
                  <a:gd name="T6" fmla="*/ 2147483647 w 22"/>
                  <a:gd name="T7" fmla="*/ 2147483647 h 25"/>
                  <a:gd name="T8" fmla="*/ 2147483647 w 22"/>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5">
                    <a:moveTo>
                      <a:pt x="15" y="0"/>
                    </a:moveTo>
                    <a:cubicBezTo>
                      <a:pt x="11" y="2"/>
                      <a:pt x="6" y="4"/>
                      <a:pt x="0" y="4"/>
                    </a:cubicBezTo>
                    <a:cubicBezTo>
                      <a:pt x="7" y="8"/>
                      <a:pt x="14" y="18"/>
                      <a:pt x="16" y="25"/>
                    </a:cubicBezTo>
                    <a:cubicBezTo>
                      <a:pt x="14" y="19"/>
                      <a:pt x="18" y="15"/>
                      <a:pt x="22" y="14"/>
                    </a:cubicBezTo>
                    <a:lnTo>
                      <a:pt x="15" y="0"/>
                    </a:ln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2" name="Freeform 493"/>
              <p:cNvSpPr/>
              <p:nvPr/>
            </p:nvSpPr>
            <p:spPr bwMode="auto">
              <a:xfrm>
                <a:off x="1917700" y="1677988"/>
                <a:ext cx="74613" cy="98425"/>
              </a:xfrm>
              <a:custGeom>
                <a:avLst/>
                <a:gdLst>
                  <a:gd name="T0" fmla="*/ 0 w 20"/>
                  <a:gd name="T1" fmla="*/ 2147483647 h 26"/>
                  <a:gd name="T2" fmla="*/ 2147483647 w 20"/>
                  <a:gd name="T3" fmla="*/ 0 h 26"/>
                  <a:gd name="T4" fmla="*/ 2147483647 w 20"/>
                  <a:gd name="T5" fmla="*/ 2147483647 h 26"/>
                  <a:gd name="T6" fmla="*/ 2147483647 w 20"/>
                  <a:gd name="T7" fmla="*/ 2147483647 h 26"/>
                  <a:gd name="T8" fmla="*/ 0 w 20"/>
                  <a:gd name="T9" fmla="*/ 2147483647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6">
                    <a:moveTo>
                      <a:pt x="0" y="9"/>
                    </a:moveTo>
                    <a:cubicBezTo>
                      <a:pt x="5" y="7"/>
                      <a:pt x="9" y="4"/>
                      <a:pt x="13" y="0"/>
                    </a:cubicBezTo>
                    <a:cubicBezTo>
                      <a:pt x="12" y="9"/>
                      <a:pt x="16" y="20"/>
                      <a:pt x="20" y="26"/>
                    </a:cubicBezTo>
                    <a:cubicBezTo>
                      <a:pt x="16" y="21"/>
                      <a:pt x="11" y="21"/>
                      <a:pt x="8" y="24"/>
                    </a:cubicBezTo>
                    <a:lnTo>
                      <a:pt x="0" y="9"/>
                    </a:ln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3" name="Freeform 494"/>
              <p:cNvSpPr/>
              <p:nvPr/>
            </p:nvSpPr>
            <p:spPr bwMode="auto">
              <a:xfrm>
                <a:off x="74613" y="1003301"/>
                <a:ext cx="396875" cy="1100138"/>
              </a:xfrm>
              <a:custGeom>
                <a:avLst/>
                <a:gdLst>
                  <a:gd name="T0" fmla="*/ 2147483647 w 105"/>
                  <a:gd name="T1" fmla="*/ 2147483647 h 292"/>
                  <a:gd name="T2" fmla="*/ 2147483647 w 105"/>
                  <a:gd name="T3" fmla="*/ 0 h 292"/>
                  <a:gd name="T4" fmla="*/ 2147483647 w 105"/>
                  <a:gd name="T5" fmla="*/ 2147483647 h 292"/>
                  <a:gd name="T6" fmla="*/ 2147483647 w 105"/>
                  <a:gd name="T7" fmla="*/ 2147483647 h 292"/>
                  <a:gd name="T8" fmla="*/ 2147483647 w 105"/>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92">
                    <a:moveTo>
                      <a:pt x="105" y="290"/>
                    </a:moveTo>
                    <a:cubicBezTo>
                      <a:pt x="3" y="0"/>
                      <a:pt x="3" y="0"/>
                      <a:pt x="3" y="0"/>
                    </a:cubicBezTo>
                    <a:cubicBezTo>
                      <a:pt x="1" y="1"/>
                      <a:pt x="0" y="5"/>
                      <a:pt x="1" y="9"/>
                    </a:cubicBezTo>
                    <a:cubicBezTo>
                      <a:pt x="100" y="292"/>
                      <a:pt x="100" y="292"/>
                      <a:pt x="100" y="292"/>
                    </a:cubicBezTo>
                    <a:lnTo>
                      <a:pt x="105" y="29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4" name="Freeform 495"/>
              <p:cNvSpPr/>
              <p:nvPr/>
            </p:nvSpPr>
            <p:spPr bwMode="auto">
              <a:xfrm>
                <a:off x="26988" y="1011238"/>
                <a:ext cx="425450" cy="1111250"/>
              </a:xfrm>
              <a:custGeom>
                <a:avLst/>
                <a:gdLst>
                  <a:gd name="T0" fmla="*/ 2147483647 w 113"/>
                  <a:gd name="T1" fmla="*/ 2147483647 h 295"/>
                  <a:gd name="T2" fmla="*/ 2147483647 w 113"/>
                  <a:gd name="T3" fmla="*/ 2147483647 h 295"/>
                  <a:gd name="T4" fmla="*/ 2147483647 w 113"/>
                  <a:gd name="T5" fmla="*/ 2147483647 h 295"/>
                  <a:gd name="T6" fmla="*/ 2147483647 w 113"/>
                  <a:gd name="T7" fmla="*/ 2147483647 h 295"/>
                  <a:gd name="T8" fmla="*/ 2147483647 w 113"/>
                  <a:gd name="T9" fmla="*/ 2147483647 h 295"/>
                  <a:gd name="T10" fmla="*/ 2147483647 w 113"/>
                  <a:gd name="T11" fmla="*/ 2147483647 h 295"/>
                  <a:gd name="T12" fmla="*/ 2147483647 w 113"/>
                  <a:gd name="T13" fmla="*/ 2147483647 h 295"/>
                  <a:gd name="T14" fmla="*/ 2147483647 w 113"/>
                  <a:gd name="T15" fmla="*/ 2147483647 h 295"/>
                  <a:gd name="T16" fmla="*/ 2147483647 w 113"/>
                  <a:gd name="T17" fmla="*/ 2147483647 h 295"/>
                  <a:gd name="T18" fmla="*/ 2147483647 w 113"/>
                  <a:gd name="T19" fmla="*/ 2147483647 h 295"/>
                  <a:gd name="T20" fmla="*/ 2147483647 w 113"/>
                  <a:gd name="T21" fmla="*/ 2147483647 h 295"/>
                  <a:gd name="T22" fmla="*/ 2147483647 w 113"/>
                  <a:gd name="T23" fmla="*/ 2147483647 h 2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 h="295">
                    <a:moveTo>
                      <a:pt x="100" y="295"/>
                    </a:moveTo>
                    <a:cubicBezTo>
                      <a:pt x="113" y="290"/>
                      <a:pt x="113" y="290"/>
                      <a:pt x="113" y="290"/>
                    </a:cubicBezTo>
                    <a:cubicBezTo>
                      <a:pt x="14" y="7"/>
                      <a:pt x="14" y="7"/>
                      <a:pt x="14" y="7"/>
                    </a:cubicBezTo>
                    <a:cubicBezTo>
                      <a:pt x="14" y="7"/>
                      <a:pt x="14" y="7"/>
                      <a:pt x="14" y="7"/>
                    </a:cubicBezTo>
                    <a:cubicBezTo>
                      <a:pt x="14" y="6"/>
                      <a:pt x="14" y="6"/>
                      <a:pt x="14" y="6"/>
                    </a:cubicBezTo>
                    <a:cubicBezTo>
                      <a:pt x="14" y="7"/>
                      <a:pt x="14" y="7"/>
                      <a:pt x="14" y="7"/>
                    </a:cubicBezTo>
                    <a:cubicBezTo>
                      <a:pt x="12" y="3"/>
                      <a:pt x="8" y="0"/>
                      <a:pt x="5" y="2"/>
                    </a:cubicBezTo>
                    <a:cubicBezTo>
                      <a:pt x="2" y="3"/>
                      <a:pt x="0" y="7"/>
                      <a:pt x="1" y="11"/>
                    </a:cubicBezTo>
                    <a:cubicBezTo>
                      <a:pt x="1" y="11"/>
                      <a:pt x="1" y="11"/>
                      <a:pt x="1" y="11"/>
                    </a:cubicBezTo>
                    <a:cubicBezTo>
                      <a:pt x="1" y="11"/>
                      <a:pt x="1" y="11"/>
                      <a:pt x="1" y="11"/>
                    </a:cubicBezTo>
                    <a:cubicBezTo>
                      <a:pt x="1" y="11"/>
                      <a:pt x="1" y="11"/>
                      <a:pt x="1" y="11"/>
                    </a:cubicBezTo>
                    <a:lnTo>
                      <a:pt x="100" y="295"/>
                    </a:lnTo>
                    <a:close/>
                  </a:path>
                </a:pathLst>
              </a:custGeom>
              <a:solidFill>
                <a:srgbClr val="5962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5" name="Freeform 496"/>
              <p:cNvSpPr/>
              <p:nvPr/>
            </p:nvSpPr>
            <p:spPr bwMode="auto">
              <a:xfrm>
                <a:off x="0" y="1030288"/>
                <a:ext cx="403225" cy="1100138"/>
              </a:xfrm>
              <a:custGeom>
                <a:avLst/>
                <a:gdLst>
                  <a:gd name="T0" fmla="*/ 2147483647 w 107"/>
                  <a:gd name="T1" fmla="*/ 2147483647 h 292"/>
                  <a:gd name="T2" fmla="*/ 0 w 107"/>
                  <a:gd name="T3" fmla="*/ 2147483647 h 292"/>
                  <a:gd name="T4" fmla="*/ 2147483647 w 107"/>
                  <a:gd name="T5" fmla="*/ 2147483647 h 292"/>
                  <a:gd name="T6" fmla="*/ 2147483647 w 107"/>
                  <a:gd name="T7" fmla="*/ 2147483647 h 292"/>
                  <a:gd name="T8" fmla="*/ 2147483647 w 107"/>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92">
                    <a:moveTo>
                      <a:pt x="8" y="6"/>
                    </a:moveTo>
                    <a:cubicBezTo>
                      <a:pt x="6" y="2"/>
                      <a:pt x="3" y="0"/>
                      <a:pt x="0" y="1"/>
                    </a:cubicBezTo>
                    <a:cubicBezTo>
                      <a:pt x="102" y="292"/>
                      <a:pt x="102" y="292"/>
                      <a:pt x="102" y="292"/>
                    </a:cubicBezTo>
                    <a:cubicBezTo>
                      <a:pt x="107" y="290"/>
                      <a:pt x="107" y="290"/>
                      <a:pt x="107" y="290"/>
                    </a:cubicBezTo>
                    <a:lnTo>
                      <a:pt x="8" y="6"/>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6" name="Freeform 497"/>
              <p:cNvSpPr/>
              <p:nvPr/>
            </p:nvSpPr>
            <p:spPr bwMode="auto">
              <a:xfrm>
                <a:off x="0" y="942976"/>
                <a:ext cx="87313" cy="109538"/>
              </a:xfrm>
              <a:custGeom>
                <a:avLst/>
                <a:gdLst>
                  <a:gd name="T0" fmla="*/ 0 w 23"/>
                  <a:gd name="T1" fmla="*/ 2147483647 h 29"/>
                  <a:gd name="T2" fmla="*/ 2147483647 w 23"/>
                  <a:gd name="T3" fmla="*/ 2147483647 h 29"/>
                  <a:gd name="T4" fmla="*/ 2147483647 w 23"/>
                  <a:gd name="T5" fmla="*/ 2147483647 h 29"/>
                  <a:gd name="T6" fmla="*/ 2147483647 w 23"/>
                  <a:gd name="T7" fmla="*/ 2147483647 h 29"/>
                  <a:gd name="T8" fmla="*/ 2147483647 w 23"/>
                  <a:gd name="T9" fmla="*/ 2147483647 h 29"/>
                  <a:gd name="T10" fmla="*/ 2147483647 w 23"/>
                  <a:gd name="T11" fmla="*/ 2147483647 h 29"/>
                  <a:gd name="T12" fmla="*/ 2147483647 w 23"/>
                  <a:gd name="T13" fmla="*/ 2147483647 h 29"/>
                  <a:gd name="T14" fmla="*/ 2147483647 w 23"/>
                  <a:gd name="T15" fmla="*/ 2147483647 h 29"/>
                  <a:gd name="T16" fmla="*/ 2147483647 w 23"/>
                  <a:gd name="T17" fmla="*/ 2147483647 h 29"/>
                  <a:gd name="T18" fmla="*/ 2147483647 w 23"/>
                  <a:gd name="T19" fmla="*/ 2147483647 h 29"/>
                  <a:gd name="T20" fmla="*/ 2147483647 w 23"/>
                  <a:gd name="T21" fmla="*/ 2147483647 h 29"/>
                  <a:gd name="T22" fmla="*/ 2147483647 w 23"/>
                  <a:gd name="T23" fmla="*/ 0 h 29"/>
                  <a:gd name="T24" fmla="*/ 0 w 23"/>
                  <a:gd name="T25" fmla="*/ 2147483647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 h="29">
                    <a:moveTo>
                      <a:pt x="0" y="24"/>
                    </a:moveTo>
                    <a:cubicBezTo>
                      <a:pt x="3" y="23"/>
                      <a:pt x="6" y="25"/>
                      <a:pt x="8" y="29"/>
                    </a:cubicBezTo>
                    <a:cubicBezTo>
                      <a:pt x="8" y="29"/>
                      <a:pt x="8" y="29"/>
                      <a:pt x="8" y="29"/>
                    </a:cubicBezTo>
                    <a:cubicBezTo>
                      <a:pt x="8" y="29"/>
                      <a:pt x="8" y="29"/>
                      <a:pt x="8" y="29"/>
                    </a:cubicBezTo>
                    <a:cubicBezTo>
                      <a:pt x="8" y="29"/>
                      <a:pt x="8" y="29"/>
                      <a:pt x="8" y="29"/>
                    </a:cubicBezTo>
                    <a:cubicBezTo>
                      <a:pt x="7" y="25"/>
                      <a:pt x="9" y="21"/>
                      <a:pt x="12" y="20"/>
                    </a:cubicBezTo>
                    <a:cubicBezTo>
                      <a:pt x="15" y="18"/>
                      <a:pt x="19" y="21"/>
                      <a:pt x="21" y="25"/>
                    </a:cubicBezTo>
                    <a:cubicBezTo>
                      <a:pt x="21" y="24"/>
                      <a:pt x="21" y="24"/>
                      <a:pt x="21" y="24"/>
                    </a:cubicBezTo>
                    <a:cubicBezTo>
                      <a:pt x="21" y="25"/>
                      <a:pt x="21" y="25"/>
                      <a:pt x="21" y="25"/>
                    </a:cubicBezTo>
                    <a:cubicBezTo>
                      <a:pt x="21" y="25"/>
                      <a:pt x="21" y="25"/>
                      <a:pt x="21" y="25"/>
                    </a:cubicBezTo>
                    <a:cubicBezTo>
                      <a:pt x="20" y="21"/>
                      <a:pt x="21" y="17"/>
                      <a:pt x="23" y="16"/>
                    </a:cubicBezTo>
                    <a:cubicBezTo>
                      <a:pt x="5" y="0"/>
                      <a:pt x="5" y="0"/>
                      <a:pt x="5" y="0"/>
                    </a:cubicBezTo>
                    <a:lnTo>
                      <a:pt x="0" y="24"/>
                    </a:lnTo>
                    <a:close/>
                  </a:path>
                </a:pathLst>
              </a:custGeom>
              <a:solidFill>
                <a:srgbClr val="F0ED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7" name="Freeform 498"/>
              <p:cNvSpPr/>
              <p:nvPr/>
            </p:nvSpPr>
            <p:spPr bwMode="auto">
              <a:xfrm>
                <a:off x="11113" y="942976"/>
                <a:ext cx="41275" cy="44450"/>
              </a:xfrm>
              <a:custGeom>
                <a:avLst/>
                <a:gdLst>
                  <a:gd name="T0" fmla="*/ 2147483647 w 11"/>
                  <a:gd name="T1" fmla="*/ 2147483647 h 12"/>
                  <a:gd name="T2" fmla="*/ 2147483647 w 11"/>
                  <a:gd name="T3" fmla="*/ 0 h 12"/>
                  <a:gd name="T4" fmla="*/ 0 w 11"/>
                  <a:gd name="T5" fmla="*/ 2147483647 h 12"/>
                  <a:gd name="T6" fmla="*/ 2147483647 w 11"/>
                  <a:gd name="T7" fmla="*/ 2147483647 h 12"/>
                  <a:gd name="T8" fmla="*/ 2147483647 w 11"/>
                  <a:gd name="T9" fmla="*/ 2147483647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11" y="8"/>
                    </a:moveTo>
                    <a:cubicBezTo>
                      <a:pt x="2" y="0"/>
                      <a:pt x="2" y="0"/>
                      <a:pt x="2" y="0"/>
                    </a:cubicBezTo>
                    <a:cubicBezTo>
                      <a:pt x="0" y="12"/>
                      <a:pt x="0" y="12"/>
                      <a:pt x="0" y="12"/>
                    </a:cubicBezTo>
                    <a:cubicBezTo>
                      <a:pt x="2" y="12"/>
                      <a:pt x="4" y="11"/>
                      <a:pt x="6" y="11"/>
                    </a:cubicBezTo>
                    <a:cubicBezTo>
                      <a:pt x="8" y="10"/>
                      <a:pt x="9" y="9"/>
                      <a:pt x="11" y="8"/>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8" name="Freeform 499"/>
              <p:cNvSpPr/>
              <p:nvPr/>
            </p:nvSpPr>
            <p:spPr bwMode="auto">
              <a:xfrm>
                <a:off x="452438" y="2100263"/>
                <a:ext cx="30163" cy="41275"/>
              </a:xfrm>
              <a:custGeom>
                <a:avLst/>
                <a:gdLst>
                  <a:gd name="T0" fmla="*/ 2147483647 w 19"/>
                  <a:gd name="T1" fmla="*/ 0 h 26"/>
                  <a:gd name="T2" fmla="*/ 0 w 19"/>
                  <a:gd name="T3" fmla="*/ 2147483647 h 26"/>
                  <a:gd name="T4" fmla="*/ 2147483647 w 19"/>
                  <a:gd name="T5" fmla="*/ 2147483647 h 26"/>
                  <a:gd name="T6" fmla="*/ 2147483647 w 19"/>
                  <a:gd name="T7" fmla="*/ 2147483647 h 26"/>
                  <a:gd name="T8" fmla="*/ 2147483647 w 19"/>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6">
                    <a:moveTo>
                      <a:pt x="12" y="0"/>
                    </a:moveTo>
                    <a:lnTo>
                      <a:pt x="0" y="2"/>
                    </a:lnTo>
                    <a:lnTo>
                      <a:pt x="7" y="26"/>
                    </a:lnTo>
                    <a:lnTo>
                      <a:pt x="19" y="22"/>
                    </a:lnTo>
                    <a:lnTo>
                      <a:pt x="12" y="0"/>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9" name="Freeform 500"/>
              <p:cNvSpPr/>
              <p:nvPr/>
            </p:nvSpPr>
            <p:spPr bwMode="auto">
              <a:xfrm>
                <a:off x="403225" y="2103438"/>
                <a:ext cx="60325" cy="53975"/>
              </a:xfrm>
              <a:custGeom>
                <a:avLst/>
                <a:gdLst>
                  <a:gd name="T0" fmla="*/ 2147483647 w 38"/>
                  <a:gd name="T1" fmla="*/ 0 h 34"/>
                  <a:gd name="T2" fmla="*/ 0 w 38"/>
                  <a:gd name="T3" fmla="*/ 2147483647 h 34"/>
                  <a:gd name="T4" fmla="*/ 2147483647 w 38"/>
                  <a:gd name="T5" fmla="*/ 2147483647 h 34"/>
                  <a:gd name="T6" fmla="*/ 2147483647 w 38"/>
                  <a:gd name="T7" fmla="*/ 2147483647 h 34"/>
                  <a:gd name="T8" fmla="*/ 214748364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1" y="0"/>
                    </a:moveTo>
                    <a:lnTo>
                      <a:pt x="0" y="12"/>
                    </a:lnTo>
                    <a:lnTo>
                      <a:pt x="7" y="34"/>
                    </a:lnTo>
                    <a:lnTo>
                      <a:pt x="38" y="24"/>
                    </a:lnTo>
                    <a:lnTo>
                      <a:pt x="31" y="0"/>
                    </a:ln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40" name="Freeform 501"/>
              <p:cNvSpPr/>
              <p:nvPr/>
            </p:nvSpPr>
            <p:spPr bwMode="auto">
              <a:xfrm>
                <a:off x="384175" y="2122488"/>
                <a:ext cx="30163" cy="42863"/>
              </a:xfrm>
              <a:custGeom>
                <a:avLst/>
                <a:gdLst>
                  <a:gd name="T0" fmla="*/ 2147483647 w 19"/>
                  <a:gd name="T1" fmla="*/ 0 h 27"/>
                  <a:gd name="T2" fmla="*/ 0 w 19"/>
                  <a:gd name="T3" fmla="*/ 2147483647 h 27"/>
                  <a:gd name="T4" fmla="*/ 2147483647 w 19"/>
                  <a:gd name="T5" fmla="*/ 2147483647 h 27"/>
                  <a:gd name="T6" fmla="*/ 2147483647 w 19"/>
                  <a:gd name="T7" fmla="*/ 2147483647 h 27"/>
                  <a:gd name="T8" fmla="*/ 2147483647 w 19"/>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7">
                    <a:moveTo>
                      <a:pt x="12" y="0"/>
                    </a:moveTo>
                    <a:lnTo>
                      <a:pt x="0" y="5"/>
                    </a:lnTo>
                    <a:lnTo>
                      <a:pt x="7" y="27"/>
                    </a:lnTo>
                    <a:lnTo>
                      <a:pt x="19" y="22"/>
                    </a:lnTo>
                    <a:lnTo>
                      <a:pt x="12" y="0"/>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1268" name="文本框 150"/>
          <p:cNvSpPr txBox="1">
            <a:spLocks noChangeArrowheads="1"/>
          </p:cNvSpPr>
          <p:nvPr/>
        </p:nvSpPr>
        <p:spPr bwMode="auto">
          <a:xfrm>
            <a:off x="3667125" y="4640263"/>
            <a:ext cx="48577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400" b="1" dirty="0" smtClean="0">
                <a:latin typeface="微软雅黑" panose="020B0503020204020204" charset="-122"/>
                <a:ea typeface="微软雅黑" panose="020B0503020204020204" charset="-122"/>
              </a:rPr>
              <a:t>     【 </a:t>
            </a:r>
            <a:r>
              <a:rPr lang="zh-CN" altLang="en-US" sz="4400" b="1" dirty="0" smtClean="0">
                <a:latin typeface="微软雅黑" panose="020B0503020204020204" charset="-122"/>
                <a:ea typeface="微软雅黑" panose="020B0503020204020204" charset="-122"/>
              </a:rPr>
              <a:t>土巴兔</a:t>
            </a:r>
            <a:r>
              <a:rPr lang="en-US" altLang="zh-CN" sz="4400" b="1" dirty="0" smtClean="0">
                <a:latin typeface="微软雅黑" panose="020B0503020204020204" charset="-122"/>
                <a:ea typeface="微软雅黑" panose="020B0503020204020204" charset="-122"/>
              </a:rPr>
              <a:t>】</a:t>
            </a:r>
            <a:endParaRPr lang="zh-CN" altLang="en-US" sz="44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047539" y="358218"/>
            <a:ext cx="3073138" cy="621576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78111" y="358218"/>
            <a:ext cx="3073138" cy="621576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87574" y="450130"/>
            <a:ext cx="2867163" cy="5957740"/>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0527" y="450130"/>
            <a:ext cx="2867163" cy="5957740"/>
          </a:xfrm>
          <a:prstGeom prst="rect">
            <a:avLst/>
          </a:prstGeom>
        </p:spPr>
      </p:pic>
      <p:sp>
        <p:nvSpPr>
          <p:cNvPr id="18" name="矩形 17"/>
          <p:cNvSpPr/>
          <p:nvPr/>
        </p:nvSpPr>
        <p:spPr>
          <a:xfrm>
            <a:off x="0" y="4962835"/>
            <a:ext cx="3148553" cy="5225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42050" y="4993259"/>
            <a:ext cx="2393862" cy="461665"/>
          </a:xfrm>
          <a:prstGeom prst="rect">
            <a:avLst/>
          </a:prstGeom>
          <a:noFill/>
        </p:spPr>
        <p:txBody>
          <a:bodyPr wrap="square" rtlCol="0">
            <a:spAutoFit/>
          </a:bodyPr>
          <a:lstStyle/>
          <a:p>
            <a:r>
              <a:rPr lang="zh-CN" altLang="en-US" sz="2400" b="1" dirty="0">
                <a:latin typeface="微软雅黑" panose="020B0503020204020204" charset="-122"/>
                <a:ea typeface="微软雅黑" panose="020B0503020204020204" charset="-122"/>
              </a:rPr>
              <a:t>土巴兔家装</a:t>
            </a:r>
            <a:r>
              <a:rPr lang="en-US" altLang="zh-CN" sz="2400" b="1" dirty="0">
                <a:latin typeface="微软雅黑" panose="020B0503020204020204" charset="-122"/>
                <a:ea typeface="微软雅黑" panose="020B0503020204020204" charset="-122"/>
              </a:rPr>
              <a:t>APP</a:t>
            </a:r>
            <a:endParaRPr lang="zh-CN" altLang="en-US" sz="2400" b="1" dirty="0">
              <a:latin typeface="微软雅黑" panose="020B0503020204020204" charset="-122"/>
              <a:ea typeface="微软雅黑" panose="020B0503020204020204" charset="-122"/>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91705" y="1227850"/>
            <a:ext cx="827314" cy="1200329"/>
          </a:xfrm>
          <a:prstGeom prst="rect">
            <a:avLst/>
          </a:prstGeom>
          <a:noFill/>
        </p:spPr>
        <p:txBody>
          <a:bodyPr wrap="square" rtlCol="0">
            <a:spAutoFit/>
          </a:bodyPr>
          <a:lstStyle/>
          <a:p>
            <a:r>
              <a:rPr lang="en-US" altLang="zh-CN" sz="7200" b="1" dirty="0">
                <a:solidFill>
                  <a:schemeClr val="bg1"/>
                </a:solidFill>
              </a:rPr>
              <a:t>1</a:t>
            </a:r>
            <a:endParaRPr lang="zh-CN" altLang="en-US" sz="7200" b="1" dirty="0">
              <a:solidFill>
                <a:schemeClr val="bg1"/>
              </a:solidFill>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74654" t="45863" r="4684" b="25398"/>
          <a:stretch>
            <a:fillRect/>
          </a:stretch>
        </p:blipFill>
        <p:spPr>
          <a:xfrm>
            <a:off x="9419256" y="1525193"/>
            <a:ext cx="1281039" cy="1644925"/>
          </a:xfrm>
          <a:prstGeom prst="rect">
            <a:avLst/>
          </a:prstGeom>
        </p:spPr>
      </p:pic>
      <p:sp>
        <p:nvSpPr>
          <p:cNvPr id="9" name="矩形 8"/>
          <p:cNvSpPr/>
          <p:nvPr/>
        </p:nvSpPr>
        <p:spPr>
          <a:xfrm>
            <a:off x="0" y="4412655"/>
            <a:ext cx="12192000" cy="1088662"/>
          </a:xfrm>
          <a:prstGeom prst="rect">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tx1"/>
                </a:solidFill>
                <a:latin typeface="+mn-ea"/>
              </a:rPr>
              <a:t>优势一：</a:t>
            </a:r>
            <a:r>
              <a:rPr lang="zh-CN" altLang="en-US" sz="4400" dirty="0">
                <a:latin typeface="+mn-ea"/>
              </a:rPr>
              <a:t>装修款</a:t>
            </a:r>
            <a:r>
              <a:rPr lang="en-US" altLang="zh-CN" sz="4400" dirty="0">
                <a:latin typeface="+mn-ea"/>
              </a:rPr>
              <a:t>100%</a:t>
            </a:r>
            <a:r>
              <a:rPr lang="zh-CN" altLang="en-US" sz="4400" dirty="0">
                <a:latin typeface="+mn-ea"/>
              </a:rPr>
              <a:t>存管</a:t>
            </a:r>
            <a:endParaRPr lang="zh-CN" altLang="en-US" sz="4400" dirty="0">
              <a:latin typeface="+mn-ea"/>
            </a:endParaRPr>
          </a:p>
        </p:txBody>
      </p:sp>
      <p:sp>
        <p:nvSpPr>
          <p:cNvPr id="10" name="文本框 9"/>
          <p:cNvSpPr txBox="1"/>
          <p:nvPr/>
        </p:nvSpPr>
        <p:spPr>
          <a:xfrm>
            <a:off x="4145838" y="5703216"/>
            <a:ext cx="3057247" cy="523220"/>
          </a:xfrm>
          <a:prstGeom prst="rect">
            <a:avLst/>
          </a:prstGeom>
          <a:noFill/>
        </p:spPr>
        <p:txBody>
          <a:bodyPr wrap="none" rtlCol="0">
            <a:spAutoFit/>
          </a:bodyPr>
          <a:lstStyle/>
          <a:p>
            <a:r>
              <a:rPr lang="zh-CN" altLang="en-US" sz="2800" dirty="0">
                <a:solidFill>
                  <a:schemeClr val="tx1">
                    <a:lumMod val="50000"/>
                    <a:lumOff val="50000"/>
                  </a:schemeClr>
                </a:solidFill>
                <a:latin typeface="+mn-ea"/>
              </a:rPr>
              <a:t>不怕装修公司跑路</a:t>
            </a:r>
            <a:endParaRPr lang="zh-CN" altLang="en-US" sz="2800" dirty="0">
              <a:solidFill>
                <a:schemeClr val="tx1">
                  <a:lumMod val="50000"/>
                  <a:lumOff val="50000"/>
                </a:schemeClr>
              </a:solidFill>
              <a:latin typeface="+mn-ea"/>
            </a:endParaRPr>
          </a:p>
        </p:txBody>
      </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40986" t="37807" r="38353" b="33454"/>
          <a:stretch>
            <a:fillRect/>
          </a:stretch>
        </p:blipFill>
        <p:spPr>
          <a:xfrm>
            <a:off x="6863580" y="612890"/>
            <a:ext cx="1281039" cy="1644925"/>
          </a:xfrm>
          <a:prstGeom prst="rect">
            <a:avLst/>
          </a:prstGeom>
        </p:spPr>
      </p:pic>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l="4505" t="43502" r="71624" b="26180"/>
          <a:stretch>
            <a:fillRect/>
          </a:stretch>
        </p:blipFill>
        <p:spPr>
          <a:xfrm>
            <a:off x="4295731" y="1465673"/>
            <a:ext cx="1480008" cy="1735309"/>
          </a:xfrm>
          <a:prstGeom prst="rect">
            <a:avLst/>
          </a:prstGeom>
        </p:spPr>
      </p:pic>
      <p:sp>
        <p:nvSpPr>
          <p:cNvPr id="13" name="文本框 12"/>
          <p:cNvSpPr txBox="1"/>
          <p:nvPr/>
        </p:nvSpPr>
        <p:spPr>
          <a:xfrm>
            <a:off x="3789240" y="3437486"/>
            <a:ext cx="2492990" cy="369332"/>
          </a:xfrm>
          <a:prstGeom prst="rect">
            <a:avLst/>
          </a:prstGeom>
          <a:noFill/>
        </p:spPr>
        <p:txBody>
          <a:bodyPr wrap="none" rtlCol="0">
            <a:spAutoFit/>
          </a:bodyPr>
          <a:lstStyle/>
          <a:p>
            <a:r>
              <a:rPr lang="zh-CN" altLang="en-US" dirty="0">
                <a:latin typeface="+mn-ea"/>
              </a:rPr>
              <a:t>存管至第三方金融机构</a:t>
            </a:r>
            <a:endParaRPr lang="zh-CN" altLang="en-US" dirty="0">
              <a:latin typeface="+mn-ea"/>
            </a:endParaRPr>
          </a:p>
        </p:txBody>
      </p:sp>
      <p:sp>
        <p:nvSpPr>
          <p:cNvPr id="14" name="文本框 13"/>
          <p:cNvSpPr txBox="1"/>
          <p:nvPr/>
        </p:nvSpPr>
        <p:spPr>
          <a:xfrm>
            <a:off x="6351002" y="2450921"/>
            <a:ext cx="2492990" cy="646331"/>
          </a:xfrm>
          <a:prstGeom prst="rect">
            <a:avLst/>
          </a:prstGeom>
          <a:noFill/>
        </p:spPr>
        <p:txBody>
          <a:bodyPr wrap="none" rtlCol="0">
            <a:spAutoFit/>
          </a:bodyPr>
          <a:lstStyle/>
          <a:p>
            <a:pPr algn="ctr"/>
            <a:r>
              <a:rPr lang="zh-CN" altLang="en-US" dirty="0">
                <a:latin typeface="+mn-ea"/>
              </a:rPr>
              <a:t>阶段施工完毕且业主</a:t>
            </a:r>
            <a:endParaRPr lang="en-US" altLang="zh-CN" dirty="0">
              <a:latin typeface="+mn-ea"/>
            </a:endParaRPr>
          </a:p>
          <a:p>
            <a:pPr algn="ctr"/>
            <a:r>
              <a:rPr lang="zh-CN" altLang="en-US" dirty="0">
                <a:latin typeface="+mn-ea"/>
              </a:rPr>
              <a:t>确认后付款给装修公司</a:t>
            </a:r>
            <a:endParaRPr lang="zh-CN" altLang="en-US" dirty="0">
              <a:latin typeface="+mn-ea"/>
            </a:endParaRPr>
          </a:p>
        </p:txBody>
      </p:sp>
      <p:sp>
        <p:nvSpPr>
          <p:cNvPr id="15" name="文本框 14"/>
          <p:cNvSpPr txBox="1"/>
          <p:nvPr/>
        </p:nvSpPr>
        <p:spPr>
          <a:xfrm>
            <a:off x="8928696" y="3437486"/>
            <a:ext cx="2262158" cy="369332"/>
          </a:xfrm>
          <a:prstGeom prst="rect">
            <a:avLst/>
          </a:prstGeom>
          <a:noFill/>
        </p:spPr>
        <p:txBody>
          <a:bodyPr wrap="none" rtlCol="0">
            <a:spAutoFit/>
          </a:bodyPr>
          <a:lstStyle/>
          <a:p>
            <a:r>
              <a:rPr lang="zh-CN" altLang="en-US" dirty="0">
                <a:latin typeface="+mn-ea"/>
              </a:rPr>
              <a:t>收到相应阶段装修款</a:t>
            </a:r>
            <a:endParaRPr lang="zh-CN" altLang="en-US" dirty="0">
              <a:latin typeface="+mn-ea"/>
            </a:endParaRPr>
          </a:p>
        </p:txBody>
      </p:sp>
      <p:sp>
        <p:nvSpPr>
          <p:cNvPr id="16" name="箭头: 右 15"/>
          <p:cNvSpPr/>
          <p:nvPr/>
        </p:nvSpPr>
        <p:spPr>
          <a:xfrm rot="20350306">
            <a:off x="5874270" y="1492312"/>
            <a:ext cx="841877" cy="429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p:cNvSpPr/>
          <p:nvPr/>
        </p:nvSpPr>
        <p:spPr>
          <a:xfrm rot="933397">
            <a:off x="8348369" y="1630211"/>
            <a:ext cx="841877" cy="429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63092" y="848412"/>
            <a:ext cx="4421171" cy="540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91705" y="1227850"/>
            <a:ext cx="827314" cy="1200329"/>
          </a:xfrm>
          <a:prstGeom prst="rect">
            <a:avLst/>
          </a:prstGeom>
          <a:noFill/>
        </p:spPr>
        <p:txBody>
          <a:bodyPr wrap="square" rtlCol="0">
            <a:spAutoFit/>
          </a:bodyPr>
          <a:lstStyle/>
          <a:p>
            <a:r>
              <a:rPr lang="en-US" altLang="zh-CN" sz="7200" b="1" dirty="0">
                <a:solidFill>
                  <a:schemeClr val="bg1"/>
                </a:solidFill>
              </a:rPr>
              <a:t>2</a:t>
            </a:r>
            <a:endParaRPr lang="zh-CN" altLang="en-US" sz="7200" b="1" dirty="0">
              <a:solidFill>
                <a:schemeClr val="bg1"/>
              </a:solidFill>
            </a:endParaRPr>
          </a:p>
        </p:txBody>
      </p:sp>
      <p:sp>
        <p:nvSpPr>
          <p:cNvPr id="9" name="矩形 8"/>
          <p:cNvSpPr/>
          <p:nvPr/>
        </p:nvSpPr>
        <p:spPr>
          <a:xfrm>
            <a:off x="0" y="4412655"/>
            <a:ext cx="6542202" cy="1088662"/>
          </a:xfrm>
          <a:prstGeom prst="rect">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tx1"/>
                </a:solidFill>
                <a:latin typeface="+mn-ea"/>
              </a:rPr>
              <a:t>优势二：</a:t>
            </a:r>
            <a:r>
              <a:rPr lang="zh-CN" altLang="en-US" sz="4400" dirty="0">
                <a:latin typeface="+mn-ea"/>
              </a:rPr>
              <a:t>先装修后付款</a:t>
            </a:r>
            <a:endParaRPr lang="zh-CN" altLang="en-US" sz="4400" dirty="0">
              <a:latin typeface="+mn-ea"/>
            </a:endParaRPr>
          </a:p>
        </p:txBody>
      </p:sp>
      <p:sp>
        <p:nvSpPr>
          <p:cNvPr id="10" name="文本框 9"/>
          <p:cNvSpPr txBox="1"/>
          <p:nvPr/>
        </p:nvSpPr>
        <p:spPr>
          <a:xfrm>
            <a:off x="1905362" y="5630150"/>
            <a:ext cx="2698175" cy="523220"/>
          </a:xfrm>
          <a:prstGeom prst="rect">
            <a:avLst/>
          </a:prstGeom>
          <a:noFill/>
        </p:spPr>
        <p:txBody>
          <a:bodyPr wrap="none" rtlCol="0">
            <a:spAutoFit/>
          </a:bodyPr>
          <a:lstStyle/>
          <a:p>
            <a:r>
              <a:rPr lang="zh-CN" altLang="en-US" sz="2800" dirty="0">
                <a:solidFill>
                  <a:schemeClr val="tx1">
                    <a:lumMod val="50000"/>
                    <a:lumOff val="50000"/>
                  </a:schemeClr>
                </a:solidFill>
                <a:latin typeface="+mn-ea"/>
              </a:rPr>
              <a:t>业主更有话语权</a:t>
            </a:r>
            <a:endParaRPr lang="zh-CN" altLang="en-US" sz="2800" dirty="0">
              <a:solidFill>
                <a:schemeClr val="tx1">
                  <a:lumMod val="50000"/>
                  <a:lumOff val="50000"/>
                </a:schemeClr>
              </a:solidFill>
              <a:latin typeface="+mn-ea"/>
            </a:endParaRPr>
          </a:p>
        </p:txBody>
      </p:sp>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4494" t="26187" r="4112" b="19655"/>
          <a:stretch>
            <a:fillRect/>
          </a:stretch>
        </p:blipFill>
        <p:spPr>
          <a:xfrm>
            <a:off x="6542202" y="1065229"/>
            <a:ext cx="4057833" cy="4996206"/>
          </a:xfrm>
          <a:prstGeom prst="rect">
            <a:avLst/>
          </a:prstGeom>
        </p:spPr>
      </p:pic>
      <p:sp>
        <p:nvSpPr>
          <p:cNvPr id="18" name="矩形 17"/>
          <p:cNvSpPr/>
          <p:nvPr/>
        </p:nvSpPr>
        <p:spPr>
          <a:xfrm>
            <a:off x="10600035" y="4412655"/>
            <a:ext cx="1591965" cy="1088662"/>
          </a:xfrm>
          <a:prstGeom prst="rect">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mn-ea"/>
            </a:endParaRP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91705" y="1227850"/>
            <a:ext cx="827314" cy="1200329"/>
          </a:xfrm>
          <a:prstGeom prst="rect">
            <a:avLst/>
          </a:prstGeom>
          <a:noFill/>
        </p:spPr>
        <p:txBody>
          <a:bodyPr wrap="square" rtlCol="0">
            <a:spAutoFit/>
          </a:bodyPr>
          <a:lstStyle/>
          <a:p>
            <a:r>
              <a:rPr lang="en-US" altLang="zh-CN" sz="7200" b="1" dirty="0">
                <a:solidFill>
                  <a:schemeClr val="bg1"/>
                </a:solidFill>
              </a:rPr>
              <a:t>3</a:t>
            </a:r>
            <a:endParaRPr lang="zh-CN" altLang="en-US" sz="7200" b="1" dirty="0">
              <a:solidFill>
                <a:schemeClr val="bg1"/>
              </a:solidFill>
            </a:endParaRPr>
          </a:p>
        </p:txBody>
      </p:sp>
      <p:sp>
        <p:nvSpPr>
          <p:cNvPr id="9" name="矩形 8"/>
          <p:cNvSpPr/>
          <p:nvPr/>
        </p:nvSpPr>
        <p:spPr>
          <a:xfrm>
            <a:off x="0" y="4412655"/>
            <a:ext cx="12192000" cy="1088662"/>
          </a:xfrm>
          <a:prstGeom prst="rect">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tx1"/>
                </a:solidFill>
                <a:latin typeface="+mn-ea"/>
              </a:rPr>
              <a:t>优势三：</a:t>
            </a:r>
            <a:r>
              <a:rPr lang="zh-CN" altLang="en-US" sz="4400" dirty="0">
                <a:solidFill>
                  <a:schemeClr val="bg1"/>
                </a:solidFill>
                <a:latin typeface="+mn-ea"/>
              </a:rPr>
              <a:t>尾款存管最长</a:t>
            </a:r>
            <a:r>
              <a:rPr lang="en-US" altLang="zh-CN" sz="4400" dirty="0">
                <a:solidFill>
                  <a:schemeClr val="bg1"/>
                </a:solidFill>
                <a:latin typeface="+mn-ea"/>
              </a:rPr>
              <a:t>30</a:t>
            </a:r>
            <a:r>
              <a:rPr lang="zh-CN" altLang="en-US" sz="4400" dirty="0">
                <a:solidFill>
                  <a:schemeClr val="bg1"/>
                </a:solidFill>
                <a:latin typeface="+mn-ea"/>
              </a:rPr>
              <a:t>天</a:t>
            </a:r>
            <a:endParaRPr lang="zh-CN" altLang="en-US" sz="4400" dirty="0">
              <a:solidFill>
                <a:schemeClr val="bg1"/>
              </a:solidFill>
              <a:latin typeface="+mn-ea"/>
            </a:endParaRPr>
          </a:p>
        </p:txBody>
      </p:sp>
      <p:sp>
        <p:nvSpPr>
          <p:cNvPr id="10" name="文本框 9"/>
          <p:cNvSpPr txBox="1"/>
          <p:nvPr/>
        </p:nvSpPr>
        <p:spPr>
          <a:xfrm>
            <a:off x="4145838" y="5703216"/>
            <a:ext cx="3057247" cy="523220"/>
          </a:xfrm>
          <a:prstGeom prst="rect">
            <a:avLst/>
          </a:prstGeom>
          <a:noFill/>
        </p:spPr>
        <p:txBody>
          <a:bodyPr wrap="none" rtlCol="0">
            <a:spAutoFit/>
          </a:bodyPr>
          <a:lstStyle/>
          <a:p>
            <a:r>
              <a:rPr lang="zh-CN" altLang="en-US" sz="2800" dirty="0">
                <a:solidFill>
                  <a:schemeClr val="tx1">
                    <a:lumMod val="50000"/>
                    <a:lumOff val="50000"/>
                  </a:schemeClr>
                </a:solidFill>
                <a:latin typeface="+mn-ea"/>
              </a:rPr>
              <a:t>不怕装修公司跑路</a:t>
            </a:r>
            <a:endParaRPr lang="zh-CN" altLang="en-US" sz="2800" dirty="0">
              <a:solidFill>
                <a:schemeClr val="tx1">
                  <a:lumMod val="50000"/>
                  <a:lumOff val="50000"/>
                </a:schemeClr>
              </a:solidFill>
              <a:latin typeface="+mn-ea"/>
            </a:endParaRPr>
          </a:p>
        </p:txBody>
      </p:sp>
      <p:sp>
        <p:nvSpPr>
          <p:cNvPr id="11" name="矩形 10"/>
          <p:cNvSpPr/>
          <p:nvPr/>
        </p:nvSpPr>
        <p:spPr>
          <a:xfrm>
            <a:off x="3610947" y="2563223"/>
            <a:ext cx="3830018" cy="1517335"/>
          </a:xfrm>
          <a:prstGeom prst="rect">
            <a:avLst/>
          </a:prstGeom>
          <a:noFill/>
          <a:ln w="28575">
            <a:solidFill>
              <a:srgbClr val="037D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900011" y="713792"/>
            <a:ext cx="3754186" cy="1517335"/>
          </a:xfrm>
          <a:prstGeom prst="rect">
            <a:avLst/>
          </a:prstGeom>
          <a:solidFill>
            <a:srgbClr val="037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3779710" y="3125161"/>
            <a:ext cx="3419428" cy="830997"/>
          </a:xfrm>
          <a:prstGeom prst="rect">
            <a:avLst/>
          </a:prstGeom>
          <a:noFill/>
        </p:spPr>
        <p:txBody>
          <a:bodyPr wrap="square" rtlCol="0">
            <a:spAutoFit/>
          </a:bodyPr>
          <a:lstStyle/>
          <a:p>
            <a:pPr algn="just" defTabSz="914400"/>
            <a:r>
              <a:rPr lang="zh-CN" altLang="en-US" sz="1600" dirty="0">
                <a:solidFill>
                  <a:schemeClr val="tx1">
                    <a:lumMod val="50000"/>
                    <a:lumOff val="50000"/>
                  </a:schemeClr>
                </a:solidFill>
                <a:latin typeface="微软雅黑" panose="020B0503020204020204" charset="-122"/>
                <a:ea typeface="微软雅黑" panose="020B0503020204020204" charset="-122"/>
                <a:cs typeface="Levenim MT" pitchFamily="2" charset="-79"/>
              </a:rPr>
              <a:t>泥工完工前，以收取大部分装修款，仅保留很少部分尾款；发现问题，装修公司处理迟缓。</a:t>
            </a:r>
            <a:endParaRPr lang="zh-CN" altLang="en-US" sz="1600" dirty="0">
              <a:solidFill>
                <a:schemeClr val="tx1">
                  <a:lumMod val="50000"/>
                  <a:lumOff val="50000"/>
                </a:schemeClr>
              </a:solidFill>
              <a:latin typeface="微软雅黑" panose="020B0503020204020204" charset="-122"/>
              <a:ea typeface="微软雅黑" panose="020B0503020204020204" charset="-122"/>
              <a:cs typeface="Levenim MT" pitchFamily="2" charset="-79"/>
            </a:endParaRPr>
          </a:p>
        </p:txBody>
      </p:sp>
      <p:sp>
        <p:nvSpPr>
          <p:cNvPr id="15" name="文本框 14"/>
          <p:cNvSpPr txBox="1"/>
          <p:nvPr/>
        </p:nvSpPr>
        <p:spPr>
          <a:xfrm>
            <a:off x="3801882" y="2787521"/>
            <a:ext cx="2245962" cy="338554"/>
          </a:xfrm>
          <a:prstGeom prst="rect">
            <a:avLst/>
          </a:prstGeom>
          <a:noFill/>
        </p:spPr>
        <p:txBody>
          <a:bodyPr wrap="square" rtlCol="0">
            <a:spAutoFit/>
          </a:bodyPr>
          <a:lstStyle/>
          <a:p>
            <a:r>
              <a:rPr lang="zh-CN" altLang="en-US" sz="1600" b="1" dirty="0">
                <a:latin typeface="微软雅黑" panose="020B0503020204020204" charset="-122"/>
                <a:ea typeface="微软雅黑" panose="020B0503020204020204" charset="-122"/>
              </a:rPr>
              <a:t>传统付款方式</a:t>
            </a:r>
            <a:endParaRPr lang="zh-CN" altLang="en-US" sz="1600" b="1" dirty="0">
              <a:latin typeface="微软雅黑" panose="020B0503020204020204" charset="-122"/>
              <a:ea typeface="微软雅黑" panose="020B0503020204020204" charset="-122"/>
            </a:endParaRPr>
          </a:p>
        </p:txBody>
      </p:sp>
      <p:pic>
        <p:nvPicPr>
          <p:cNvPr id="1026" name="Picture 2" descr="“装修现场”的图片搜索结果"/>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1296"/>
          <a:stretch>
            <a:fillRect/>
          </a:stretch>
        </p:blipFill>
        <p:spPr bwMode="auto">
          <a:xfrm>
            <a:off x="4723372" y="738781"/>
            <a:ext cx="2727020" cy="181501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13"/>
          <p:cNvSpPr txBox="1"/>
          <p:nvPr/>
        </p:nvSpPr>
        <p:spPr>
          <a:xfrm>
            <a:off x="8107089" y="1224619"/>
            <a:ext cx="3384185" cy="830997"/>
          </a:xfrm>
          <a:prstGeom prst="rect">
            <a:avLst/>
          </a:prstGeom>
          <a:noFill/>
        </p:spPr>
        <p:txBody>
          <a:bodyPr wrap="square" rtlCol="0">
            <a:spAutoFit/>
          </a:bodyPr>
          <a:lstStyle/>
          <a:p>
            <a:pPr algn="just" defTabSz="914400"/>
            <a:r>
              <a:rPr lang="zh-CN" altLang="en-US" sz="1600" dirty="0">
                <a:solidFill>
                  <a:schemeClr val="bg1"/>
                </a:solidFill>
                <a:latin typeface="微软雅黑" panose="020B0503020204020204" charset="-122"/>
                <a:ea typeface="微软雅黑" panose="020B0503020204020204" charset="-122"/>
                <a:cs typeface="Levenim MT" pitchFamily="2" charset="-79"/>
              </a:rPr>
              <a:t>竣工后，</a:t>
            </a:r>
            <a:r>
              <a:rPr lang="en-US" altLang="zh-CN" sz="1600" dirty="0">
                <a:solidFill>
                  <a:schemeClr val="bg1"/>
                </a:solidFill>
                <a:latin typeface="微软雅黑" panose="020B0503020204020204" charset="-122"/>
                <a:ea typeface="微软雅黑" panose="020B0503020204020204" charset="-122"/>
                <a:cs typeface="Levenim MT" pitchFamily="2" charset="-79"/>
              </a:rPr>
              <a:t>20%</a:t>
            </a:r>
            <a:r>
              <a:rPr lang="zh-CN" altLang="en-US" sz="1600" dirty="0">
                <a:solidFill>
                  <a:schemeClr val="bg1"/>
                </a:solidFill>
                <a:latin typeface="微软雅黑" panose="020B0503020204020204" charset="-122"/>
                <a:ea typeface="微软雅黑" panose="020B0503020204020204" charset="-122"/>
                <a:cs typeface="Levenim MT" pitchFamily="2" charset="-79"/>
              </a:rPr>
              <a:t>装修尾款在平台存管最长</a:t>
            </a:r>
            <a:r>
              <a:rPr lang="en-US" altLang="zh-CN" sz="1600" dirty="0">
                <a:solidFill>
                  <a:schemeClr val="bg1"/>
                </a:solidFill>
                <a:latin typeface="微软雅黑" panose="020B0503020204020204" charset="-122"/>
                <a:ea typeface="微软雅黑" panose="020B0503020204020204" charset="-122"/>
                <a:cs typeface="Levenim MT" pitchFamily="2" charset="-79"/>
              </a:rPr>
              <a:t>30</a:t>
            </a:r>
            <a:r>
              <a:rPr lang="zh-CN" altLang="en-US" sz="1600" dirty="0">
                <a:solidFill>
                  <a:schemeClr val="bg1"/>
                </a:solidFill>
                <a:latin typeface="微软雅黑" panose="020B0503020204020204" charset="-122"/>
                <a:ea typeface="微软雅黑" panose="020B0503020204020204" charset="-122"/>
                <a:cs typeface="Levenim MT" pitchFamily="2" charset="-79"/>
              </a:rPr>
              <a:t>天。发现问题，装修公司积极解决。</a:t>
            </a:r>
            <a:endParaRPr lang="zh-CN" altLang="en-US" sz="1600" dirty="0">
              <a:solidFill>
                <a:schemeClr val="bg1"/>
              </a:solidFill>
              <a:latin typeface="微软雅黑" panose="020B0503020204020204" charset="-122"/>
              <a:ea typeface="微软雅黑" panose="020B0503020204020204" charset="-122"/>
              <a:cs typeface="Levenim MT" pitchFamily="2" charset="-79"/>
            </a:endParaRPr>
          </a:p>
        </p:txBody>
      </p:sp>
      <p:sp>
        <p:nvSpPr>
          <p:cNvPr id="27" name="文本框 26"/>
          <p:cNvSpPr txBox="1"/>
          <p:nvPr/>
        </p:nvSpPr>
        <p:spPr>
          <a:xfrm>
            <a:off x="8129261" y="886979"/>
            <a:ext cx="2245962" cy="338554"/>
          </a:xfrm>
          <a:prstGeom prst="rect">
            <a:avLst/>
          </a:prstGeom>
          <a:noFill/>
        </p:spPr>
        <p:txBody>
          <a:bodyPr wrap="square" rtlCol="0">
            <a:spAutoFit/>
          </a:bodyPr>
          <a:lstStyle/>
          <a:p>
            <a:r>
              <a:rPr lang="zh-CN" altLang="en-US" sz="1600" b="1" dirty="0">
                <a:solidFill>
                  <a:schemeClr val="bg1"/>
                </a:solidFill>
                <a:latin typeface="微软雅黑" panose="020B0503020204020204" charset="-122"/>
                <a:ea typeface="微软雅黑" panose="020B0503020204020204" charset="-122"/>
              </a:rPr>
              <a:t>土巴兔先装修后付款</a:t>
            </a:r>
            <a:endParaRPr lang="zh-CN" altLang="en-US" sz="1600" b="1" dirty="0">
              <a:solidFill>
                <a:schemeClr val="bg1"/>
              </a:solidFill>
              <a:latin typeface="微软雅黑" panose="020B0503020204020204" charset="-122"/>
              <a:ea typeface="微软雅黑" panose="020B0503020204020204" charset="-122"/>
            </a:endParaRPr>
          </a:p>
        </p:txBody>
      </p:sp>
      <p:sp>
        <p:nvSpPr>
          <p:cNvPr id="2" name="AutoShape 6" descr="“土巴兔”的图片搜索结果"/>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8" descr="“土巴兔”的图片搜索结果"/>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9" name="图片 28"/>
          <p:cNvPicPr>
            <a:picLocks noChangeAspect="1"/>
          </p:cNvPicPr>
          <p:nvPr/>
        </p:nvPicPr>
        <p:blipFill rotWithShape="1">
          <a:blip r:embed="rId2">
            <a:extLst>
              <a:ext uri="{28A0092B-C50C-407E-A947-70E740481C1C}">
                <a14:useLocalDpi xmlns:a14="http://schemas.microsoft.com/office/drawing/2010/main" val="0"/>
              </a:ext>
            </a:extLst>
          </a:blip>
          <a:srcRect t="10813" b="15850"/>
          <a:stretch>
            <a:fillRect/>
          </a:stretch>
        </p:blipFill>
        <p:spPr>
          <a:xfrm>
            <a:off x="7900011" y="2231127"/>
            <a:ext cx="2757879" cy="1849409"/>
          </a:xfrm>
          <a:prstGeom prst="rect">
            <a:avLst/>
          </a:prstGeom>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91705" y="1227850"/>
            <a:ext cx="827314" cy="1200329"/>
          </a:xfrm>
          <a:prstGeom prst="rect">
            <a:avLst/>
          </a:prstGeom>
          <a:noFill/>
        </p:spPr>
        <p:txBody>
          <a:bodyPr wrap="square" rtlCol="0">
            <a:spAutoFit/>
          </a:bodyPr>
          <a:lstStyle/>
          <a:p>
            <a:r>
              <a:rPr lang="en-US" altLang="zh-CN" sz="7200" b="1" dirty="0">
                <a:solidFill>
                  <a:schemeClr val="bg1"/>
                </a:solidFill>
              </a:rPr>
              <a:t>4</a:t>
            </a:r>
            <a:endParaRPr lang="zh-CN" altLang="en-US" sz="7200" b="1" dirty="0">
              <a:solidFill>
                <a:schemeClr val="bg1"/>
              </a:solidFill>
            </a:endParaRPr>
          </a:p>
        </p:txBody>
      </p:sp>
      <p:sp>
        <p:nvSpPr>
          <p:cNvPr id="9" name="矩形 8"/>
          <p:cNvSpPr/>
          <p:nvPr/>
        </p:nvSpPr>
        <p:spPr>
          <a:xfrm>
            <a:off x="0" y="4412655"/>
            <a:ext cx="12192000" cy="1088662"/>
          </a:xfrm>
          <a:prstGeom prst="rect">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tx1"/>
                </a:solidFill>
                <a:latin typeface="+mn-ea"/>
              </a:rPr>
              <a:t>优势四：</a:t>
            </a:r>
            <a:r>
              <a:rPr lang="zh-CN" altLang="en-US" sz="4400" dirty="0">
                <a:solidFill>
                  <a:schemeClr val="bg1"/>
                </a:solidFill>
                <a:latin typeface="+mn-ea"/>
              </a:rPr>
              <a:t>出现争议，平台介入</a:t>
            </a:r>
            <a:endParaRPr lang="zh-CN" altLang="en-US" sz="4400" dirty="0">
              <a:solidFill>
                <a:schemeClr val="bg1"/>
              </a:solidFill>
              <a:latin typeface="+mn-ea"/>
            </a:endParaRPr>
          </a:p>
        </p:txBody>
      </p:sp>
      <p:sp>
        <p:nvSpPr>
          <p:cNvPr id="10" name="文本框 9"/>
          <p:cNvSpPr txBox="1"/>
          <p:nvPr/>
        </p:nvSpPr>
        <p:spPr>
          <a:xfrm>
            <a:off x="4145838" y="5703216"/>
            <a:ext cx="3490058" cy="523220"/>
          </a:xfrm>
          <a:prstGeom prst="rect">
            <a:avLst/>
          </a:prstGeom>
          <a:noFill/>
        </p:spPr>
        <p:txBody>
          <a:bodyPr wrap="none" rtlCol="0">
            <a:spAutoFit/>
          </a:bodyPr>
          <a:lstStyle/>
          <a:p>
            <a:r>
              <a:rPr lang="zh-CN" altLang="en-US" sz="2800" dirty="0">
                <a:solidFill>
                  <a:schemeClr val="tx1">
                    <a:lumMod val="50000"/>
                    <a:lumOff val="50000"/>
                  </a:schemeClr>
                </a:solidFill>
                <a:latin typeface="+mn-ea"/>
              </a:rPr>
              <a:t>公正地进行争议判断</a:t>
            </a:r>
            <a:endParaRPr lang="zh-CN" altLang="en-US" sz="2800" dirty="0">
              <a:solidFill>
                <a:schemeClr val="tx1">
                  <a:lumMod val="50000"/>
                  <a:lumOff val="50000"/>
                </a:schemeClr>
              </a:solidFill>
              <a:latin typeface="+mn-ea"/>
            </a:endParaRPr>
          </a:p>
        </p:txBody>
      </p:sp>
      <p:grpSp>
        <p:nvGrpSpPr>
          <p:cNvPr id="2" name="组合 1"/>
          <p:cNvGrpSpPr/>
          <p:nvPr/>
        </p:nvGrpSpPr>
        <p:grpSpPr>
          <a:xfrm rot="10800000">
            <a:off x="4200968" y="944385"/>
            <a:ext cx="2574538" cy="2654327"/>
            <a:chOff x="10457514" y="1019220"/>
            <a:chExt cx="1536700" cy="1584325"/>
          </a:xfrm>
        </p:grpSpPr>
        <p:sp>
          <p:nvSpPr>
            <p:cNvPr id="205" name="íšľîdê"/>
            <p:cNvSpPr/>
            <p:nvPr/>
          </p:nvSpPr>
          <p:spPr bwMode="auto">
            <a:xfrm>
              <a:off x="10457514" y="1333545"/>
              <a:ext cx="769938" cy="1270000"/>
            </a:xfrm>
            <a:custGeom>
              <a:avLst/>
              <a:gdLst>
                <a:gd name="T0" fmla="*/ 485 w 485"/>
                <a:gd name="T1" fmla="*/ 800 h 800"/>
                <a:gd name="T2" fmla="*/ 0 w 485"/>
                <a:gd name="T3" fmla="*/ 581 h 800"/>
                <a:gd name="T4" fmla="*/ 0 w 485"/>
                <a:gd name="T5" fmla="*/ 0 h 800"/>
                <a:gd name="T6" fmla="*/ 485 w 485"/>
                <a:gd name="T7" fmla="*/ 218 h 800"/>
                <a:gd name="T8" fmla="*/ 485 w 485"/>
                <a:gd name="T9" fmla="*/ 800 h 800"/>
              </a:gdLst>
              <a:ahLst/>
              <a:cxnLst>
                <a:cxn ang="0">
                  <a:pos x="T0" y="T1"/>
                </a:cxn>
                <a:cxn ang="0">
                  <a:pos x="T2" y="T3"/>
                </a:cxn>
                <a:cxn ang="0">
                  <a:pos x="T4" y="T5"/>
                </a:cxn>
                <a:cxn ang="0">
                  <a:pos x="T6" y="T7"/>
                </a:cxn>
                <a:cxn ang="0">
                  <a:pos x="T8" y="T9"/>
                </a:cxn>
              </a:cxnLst>
              <a:rect l="0" t="0" r="r" b="b"/>
              <a:pathLst>
                <a:path w="485" h="800">
                  <a:moveTo>
                    <a:pt x="485" y="800"/>
                  </a:moveTo>
                  <a:lnTo>
                    <a:pt x="0" y="581"/>
                  </a:lnTo>
                  <a:lnTo>
                    <a:pt x="0" y="0"/>
                  </a:lnTo>
                  <a:lnTo>
                    <a:pt x="485" y="218"/>
                  </a:lnTo>
                  <a:lnTo>
                    <a:pt x="485" y="800"/>
                  </a:lnTo>
                  <a:close/>
                </a:path>
              </a:pathLst>
            </a:custGeom>
            <a:solidFill>
              <a:srgbClr val="C9E4D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206" name="î$ḷiḑè"/>
            <p:cNvSpPr/>
            <p:nvPr/>
          </p:nvSpPr>
          <p:spPr bwMode="auto">
            <a:xfrm>
              <a:off x="11227451" y="1333545"/>
              <a:ext cx="766763" cy="1270000"/>
            </a:xfrm>
            <a:custGeom>
              <a:avLst/>
              <a:gdLst>
                <a:gd name="T0" fmla="*/ 0 w 483"/>
                <a:gd name="T1" fmla="*/ 800 h 800"/>
                <a:gd name="T2" fmla="*/ 483 w 483"/>
                <a:gd name="T3" fmla="*/ 581 h 800"/>
                <a:gd name="T4" fmla="*/ 483 w 483"/>
                <a:gd name="T5" fmla="*/ 0 h 800"/>
                <a:gd name="T6" fmla="*/ 0 w 483"/>
                <a:gd name="T7" fmla="*/ 218 h 800"/>
                <a:gd name="T8" fmla="*/ 0 w 483"/>
                <a:gd name="T9" fmla="*/ 800 h 800"/>
              </a:gdLst>
              <a:ahLst/>
              <a:cxnLst>
                <a:cxn ang="0">
                  <a:pos x="T0" y="T1"/>
                </a:cxn>
                <a:cxn ang="0">
                  <a:pos x="T2" y="T3"/>
                </a:cxn>
                <a:cxn ang="0">
                  <a:pos x="T4" y="T5"/>
                </a:cxn>
                <a:cxn ang="0">
                  <a:pos x="T6" y="T7"/>
                </a:cxn>
                <a:cxn ang="0">
                  <a:pos x="T8" y="T9"/>
                </a:cxn>
              </a:cxnLst>
              <a:rect l="0" t="0" r="r" b="b"/>
              <a:pathLst>
                <a:path w="483" h="800">
                  <a:moveTo>
                    <a:pt x="0" y="800"/>
                  </a:moveTo>
                  <a:lnTo>
                    <a:pt x="483" y="581"/>
                  </a:lnTo>
                  <a:lnTo>
                    <a:pt x="483" y="0"/>
                  </a:lnTo>
                  <a:lnTo>
                    <a:pt x="0" y="218"/>
                  </a:lnTo>
                  <a:lnTo>
                    <a:pt x="0" y="800"/>
                  </a:lnTo>
                  <a:close/>
                </a:path>
              </a:pathLst>
            </a:custGeom>
            <a:solidFill>
              <a:srgbClr val="BED7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i$ḷíḑè"/>
            <p:cNvSpPr/>
            <p:nvPr/>
          </p:nvSpPr>
          <p:spPr bwMode="auto">
            <a:xfrm>
              <a:off x="10457514" y="1019220"/>
              <a:ext cx="1536700" cy="660400"/>
            </a:xfrm>
            <a:custGeom>
              <a:avLst/>
              <a:gdLst>
                <a:gd name="T0" fmla="*/ 0 w 968"/>
                <a:gd name="T1" fmla="*/ 198 h 416"/>
                <a:gd name="T2" fmla="*/ 485 w 968"/>
                <a:gd name="T3" fmla="*/ 416 h 416"/>
                <a:gd name="T4" fmla="*/ 968 w 968"/>
                <a:gd name="T5" fmla="*/ 198 h 416"/>
                <a:gd name="T6" fmla="*/ 485 w 968"/>
                <a:gd name="T7" fmla="*/ 0 h 416"/>
                <a:gd name="T8" fmla="*/ 0 w 968"/>
                <a:gd name="T9" fmla="*/ 198 h 416"/>
              </a:gdLst>
              <a:ahLst/>
              <a:cxnLst>
                <a:cxn ang="0">
                  <a:pos x="T0" y="T1"/>
                </a:cxn>
                <a:cxn ang="0">
                  <a:pos x="T2" y="T3"/>
                </a:cxn>
                <a:cxn ang="0">
                  <a:pos x="T4" y="T5"/>
                </a:cxn>
                <a:cxn ang="0">
                  <a:pos x="T6" y="T7"/>
                </a:cxn>
                <a:cxn ang="0">
                  <a:pos x="T8" y="T9"/>
                </a:cxn>
              </a:cxnLst>
              <a:rect l="0" t="0" r="r" b="b"/>
              <a:pathLst>
                <a:path w="968" h="416">
                  <a:moveTo>
                    <a:pt x="0" y="198"/>
                  </a:moveTo>
                  <a:lnTo>
                    <a:pt x="485" y="416"/>
                  </a:lnTo>
                  <a:lnTo>
                    <a:pt x="968" y="198"/>
                  </a:lnTo>
                  <a:lnTo>
                    <a:pt x="485" y="0"/>
                  </a:lnTo>
                  <a:lnTo>
                    <a:pt x="0" y="198"/>
                  </a:lnTo>
                  <a:close/>
                </a:path>
              </a:pathLst>
            </a:custGeom>
            <a:solidFill>
              <a:srgbClr val="A2CC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15" name="组合 214"/>
          <p:cNvGrpSpPr/>
          <p:nvPr/>
        </p:nvGrpSpPr>
        <p:grpSpPr>
          <a:xfrm rot="10800000">
            <a:off x="8313416" y="456879"/>
            <a:ext cx="2574538" cy="2654327"/>
            <a:chOff x="10457514" y="1019220"/>
            <a:chExt cx="1536700" cy="1584325"/>
          </a:xfrm>
        </p:grpSpPr>
        <p:sp>
          <p:nvSpPr>
            <p:cNvPr id="216" name="íšľîdê"/>
            <p:cNvSpPr/>
            <p:nvPr/>
          </p:nvSpPr>
          <p:spPr bwMode="auto">
            <a:xfrm>
              <a:off x="10457514" y="1333545"/>
              <a:ext cx="769938" cy="1270000"/>
            </a:xfrm>
            <a:custGeom>
              <a:avLst/>
              <a:gdLst>
                <a:gd name="T0" fmla="*/ 485 w 485"/>
                <a:gd name="T1" fmla="*/ 800 h 800"/>
                <a:gd name="T2" fmla="*/ 0 w 485"/>
                <a:gd name="T3" fmla="*/ 581 h 800"/>
                <a:gd name="T4" fmla="*/ 0 w 485"/>
                <a:gd name="T5" fmla="*/ 0 h 800"/>
                <a:gd name="T6" fmla="*/ 485 w 485"/>
                <a:gd name="T7" fmla="*/ 218 h 800"/>
                <a:gd name="T8" fmla="*/ 485 w 485"/>
                <a:gd name="T9" fmla="*/ 800 h 800"/>
              </a:gdLst>
              <a:ahLst/>
              <a:cxnLst>
                <a:cxn ang="0">
                  <a:pos x="T0" y="T1"/>
                </a:cxn>
                <a:cxn ang="0">
                  <a:pos x="T2" y="T3"/>
                </a:cxn>
                <a:cxn ang="0">
                  <a:pos x="T4" y="T5"/>
                </a:cxn>
                <a:cxn ang="0">
                  <a:pos x="T6" y="T7"/>
                </a:cxn>
                <a:cxn ang="0">
                  <a:pos x="T8" y="T9"/>
                </a:cxn>
              </a:cxnLst>
              <a:rect l="0" t="0" r="r" b="b"/>
              <a:pathLst>
                <a:path w="485" h="800">
                  <a:moveTo>
                    <a:pt x="485" y="800"/>
                  </a:moveTo>
                  <a:lnTo>
                    <a:pt x="0" y="581"/>
                  </a:lnTo>
                  <a:lnTo>
                    <a:pt x="0" y="0"/>
                  </a:lnTo>
                  <a:lnTo>
                    <a:pt x="485" y="218"/>
                  </a:lnTo>
                  <a:lnTo>
                    <a:pt x="485" y="800"/>
                  </a:lnTo>
                  <a:close/>
                </a:path>
              </a:pathLst>
            </a:custGeom>
            <a:solidFill>
              <a:srgbClr val="C9E4D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217" name="î$ḷiḑè"/>
            <p:cNvSpPr/>
            <p:nvPr/>
          </p:nvSpPr>
          <p:spPr bwMode="auto">
            <a:xfrm>
              <a:off x="11227451" y="1333545"/>
              <a:ext cx="766763" cy="1270000"/>
            </a:xfrm>
            <a:custGeom>
              <a:avLst/>
              <a:gdLst>
                <a:gd name="T0" fmla="*/ 0 w 483"/>
                <a:gd name="T1" fmla="*/ 800 h 800"/>
                <a:gd name="T2" fmla="*/ 483 w 483"/>
                <a:gd name="T3" fmla="*/ 581 h 800"/>
                <a:gd name="T4" fmla="*/ 483 w 483"/>
                <a:gd name="T5" fmla="*/ 0 h 800"/>
                <a:gd name="T6" fmla="*/ 0 w 483"/>
                <a:gd name="T7" fmla="*/ 218 h 800"/>
                <a:gd name="T8" fmla="*/ 0 w 483"/>
                <a:gd name="T9" fmla="*/ 800 h 800"/>
              </a:gdLst>
              <a:ahLst/>
              <a:cxnLst>
                <a:cxn ang="0">
                  <a:pos x="T0" y="T1"/>
                </a:cxn>
                <a:cxn ang="0">
                  <a:pos x="T2" y="T3"/>
                </a:cxn>
                <a:cxn ang="0">
                  <a:pos x="T4" y="T5"/>
                </a:cxn>
                <a:cxn ang="0">
                  <a:pos x="T6" y="T7"/>
                </a:cxn>
                <a:cxn ang="0">
                  <a:pos x="T8" y="T9"/>
                </a:cxn>
              </a:cxnLst>
              <a:rect l="0" t="0" r="r" b="b"/>
              <a:pathLst>
                <a:path w="483" h="800">
                  <a:moveTo>
                    <a:pt x="0" y="800"/>
                  </a:moveTo>
                  <a:lnTo>
                    <a:pt x="483" y="581"/>
                  </a:lnTo>
                  <a:lnTo>
                    <a:pt x="483" y="0"/>
                  </a:lnTo>
                  <a:lnTo>
                    <a:pt x="0" y="218"/>
                  </a:lnTo>
                  <a:lnTo>
                    <a:pt x="0" y="800"/>
                  </a:lnTo>
                  <a:close/>
                </a:path>
              </a:pathLst>
            </a:custGeom>
            <a:solidFill>
              <a:srgbClr val="BED7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8" name="i$ḷíḑè"/>
            <p:cNvSpPr/>
            <p:nvPr/>
          </p:nvSpPr>
          <p:spPr bwMode="auto">
            <a:xfrm>
              <a:off x="10457514" y="1019220"/>
              <a:ext cx="1536700" cy="660400"/>
            </a:xfrm>
            <a:custGeom>
              <a:avLst/>
              <a:gdLst>
                <a:gd name="T0" fmla="*/ 0 w 968"/>
                <a:gd name="T1" fmla="*/ 198 h 416"/>
                <a:gd name="T2" fmla="*/ 485 w 968"/>
                <a:gd name="T3" fmla="*/ 416 h 416"/>
                <a:gd name="T4" fmla="*/ 968 w 968"/>
                <a:gd name="T5" fmla="*/ 198 h 416"/>
                <a:gd name="T6" fmla="*/ 485 w 968"/>
                <a:gd name="T7" fmla="*/ 0 h 416"/>
                <a:gd name="T8" fmla="*/ 0 w 968"/>
                <a:gd name="T9" fmla="*/ 198 h 416"/>
              </a:gdLst>
              <a:ahLst/>
              <a:cxnLst>
                <a:cxn ang="0">
                  <a:pos x="T0" y="T1"/>
                </a:cxn>
                <a:cxn ang="0">
                  <a:pos x="T2" y="T3"/>
                </a:cxn>
                <a:cxn ang="0">
                  <a:pos x="T4" y="T5"/>
                </a:cxn>
                <a:cxn ang="0">
                  <a:pos x="T6" y="T7"/>
                </a:cxn>
                <a:cxn ang="0">
                  <a:pos x="T8" y="T9"/>
                </a:cxn>
              </a:cxnLst>
              <a:rect l="0" t="0" r="r" b="b"/>
              <a:pathLst>
                <a:path w="968" h="416">
                  <a:moveTo>
                    <a:pt x="0" y="198"/>
                  </a:moveTo>
                  <a:lnTo>
                    <a:pt x="485" y="416"/>
                  </a:lnTo>
                  <a:lnTo>
                    <a:pt x="968" y="198"/>
                  </a:lnTo>
                  <a:lnTo>
                    <a:pt x="485" y="0"/>
                  </a:lnTo>
                  <a:lnTo>
                    <a:pt x="0" y="198"/>
                  </a:lnTo>
                  <a:close/>
                </a:path>
              </a:pathLst>
            </a:custGeom>
            <a:solidFill>
              <a:srgbClr val="A2CC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5" name="组合 4"/>
          <p:cNvGrpSpPr/>
          <p:nvPr/>
        </p:nvGrpSpPr>
        <p:grpSpPr>
          <a:xfrm>
            <a:off x="5078298" y="465520"/>
            <a:ext cx="785929" cy="785929"/>
            <a:chOff x="5036282" y="534562"/>
            <a:chExt cx="785929" cy="785929"/>
          </a:xfrm>
        </p:grpSpPr>
        <p:sp>
          <p:nvSpPr>
            <p:cNvPr id="3" name="椭圆 2"/>
            <p:cNvSpPr/>
            <p:nvPr/>
          </p:nvSpPr>
          <p:spPr>
            <a:xfrm>
              <a:off x="5036282" y="534562"/>
              <a:ext cx="785929" cy="785929"/>
            </a:xfrm>
            <a:prstGeom prst="ellipse">
              <a:avLst/>
            </a:prstGeom>
            <a:solidFill>
              <a:srgbClr val="FCFAF3"/>
            </a:solidFill>
            <a:ln>
              <a:solidFill>
                <a:srgbClr val="FE6B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angry_135960"/>
            <p:cNvSpPr>
              <a:spLocks noChangeAspect="1"/>
            </p:cNvSpPr>
            <p:nvPr/>
          </p:nvSpPr>
          <p:spPr bwMode="auto">
            <a:xfrm>
              <a:off x="5197583" y="691043"/>
              <a:ext cx="484894" cy="484231"/>
            </a:xfrm>
            <a:custGeom>
              <a:avLst/>
              <a:gdLst>
                <a:gd name="connsiteX0" fmla="*/ 291145 w 583087"/>
                <a:gd name="connsiteY0" fmla="*/ 304524 h 582290"/>
                <a:gd name="connsiteX1" fmla="*/ 450097 w 583087"/>
                <a:gd name="connsiteY1" fmla="*/ 463167 h 582290"/>
                <a:gd name="connsiteX2" fmla="*/ 437182 w 583087"/>
                <a:gd name="connsiteY2" fmla="*/ 476057 h 582290"/>
                <a:gd name="connsiteX3" fmla="*/ 424267 w 583087"/>
                <a:gd name="connsiteY3" fmla="*/ 463167 h 582290"/>
                <a:gd name="connsiteX4" fmla="*/ 291145 w 583087"/>
                <a:gd name="connsiteY4" fmla="*/ 330304 h 582290"/>
                <a:gd name="connsiteX5" fmla="*/ 159017 w 583087"/>
                <a:gd name="connsiteY5" fmla="*/ 463167 h 582290"/>
                <a:gd name="connsiteX6" fmla="*/ 146102 w 583087"/>
                <a:gd name="connsiteY6" fmla="*/ 476057 h 582290"/>
                <a:gd name="connsiteX7" fmla="*/ 132194 w 583087"/>
                <a:gd name="connsiteY7" fmla="*/ 463167 h 582290"/>
                <a:gd name="connsiteX8" fmla="*/ 291145 w 583087"/>
                <a:gd name="connsiteY8" fmla="*/ 304524 h 582290"/>
                <a:gd name="connsiteX9" fmla="*/ 396073 w 583087"/>
                <a:gd name="connsiteY9" fmla="*/ 118924 h 582290"/>
                <a:gd name="connsiteX10" fmla="*/ 405392 w 583087"/>
                <a:gd name="connsiteY10" fmla="*/ 122026 h 582290"/>
                <a:gd name="connsiteX11" fmla="*/ 407380 w 583087"/>
                <a:gd name="connsiteY11" fmla="*/ 140883 h 582290"/>
                <a:gd name="connsiteX12" fmla="*/ 354698 w 583087"/>
                <a:gd name="connsiteY12" fmla="*/ 206389 h 582290"/>
                <a:gd name="connsiteX13" fmla="*/ 344758 w 583087"/>
                <a:gd name="connsiteY13" fmla="*/ 211351 h 582290"/>
                <a:gd name="connsiteX14" fmla="*/ 335812 w 583087"/>
                <a:gd name="connsiteY14" fmla="*/ 208374 h 582290"/>
                <a:gd name="connsiteX15" fmla="*/ 333824 w 583087"/>
                <a:gd name="connsiteY15" fmla="*/ 190509 h 582290"/>
                <a:gd name="connsiteX16" fmla="*/ 387500 w 583087"/>
                <a:gd name="connsiteY16" fmla="*/ 124011 h 582290"/>
                <a:gd name="connsiteX17" fmla="*/ 396073 w 583087"/>
                <a:gd name="connsiteY17" fmla="*/ 118924 h 582290"/>
                <a:gd name="connsiteX18" fmla="*/ 186677 w 583087"/>
                <a:gd name="connsiteY18" fmla="*/ 118924 h 582290"/>
                <a:gd name="connsiteX19" fmla="*/ 195747 w 583087"/>
                <a:gd name="connsiteY19" fmla="*/ 124011 h 582290"/>
                <a:gd name="connsiteX20" fmla="*/ 248429 w 583087"/>
                <a:gd name="connsiteY20" fmla="*/ 190509 h 582290"/>
                <a:gd name="connsiteX21" fmla="*/ 246441 w 583087"/>
                <a:gd name="connsiteY21" fmla="*/ 208374 h 582290"/>
                <a:gd name="connsiteX22" fmla="*/ 238489 w 583087"/>
                <a:gd name="connsiteY22" fmla="*/ 211351 h 582290"/>
                <a:gd name="connsiteX23" fmla="*/ 228549 w 583087"/>
                <a:gd name="connsiteY23" fmla="*/ 206389 h 582290"/>
                <a:gd name="connsiteX24" fmla="*/ 174873 w 583087"/>
                <a:gd name="connsiteY24" fmla="*/ 140883 h 582290"/>
                <a:gd name="connsiteX25" fmla="*/ 176861 w 583087"/>
                <a:gd name="connsiteY25" fmla="*/ 122026 h 582290"/>
                <a:gd name="connsiteX26" fmla="*/ 186677 w 583087"/>
                <a:gd name="connsiteY26" fmla="*/ 118924 h 582290"/>
                <a:gd name="connsiteX27" fmla="*/ 291047 w 583087"/>
                <a:gd name="connsiteY27" fmla="*/ 26783 h 582290"/>
                <a:gd name="connsiteX28" fmla="*/ 26820 w 583087"/>
                <a:gd name="connsiteY28" fmla="*/ 290649 h 582290"/>
                <a:gd name="connsiteX29" fmla="*/ 291047 w 583087"/>
                <a:gd name="connsiteY29" fmla="*/ 555507 h 582290"/>
                <a:gd name="connsiteX30" fmla="*/ 556267 w 583087"/>
                <a:gd name="connsiteY30" fmla="*/ 290649 h 582290"/>
                <a:gd name="connsiteX31" fmla="*/ 291047 w 583087"/>
                <a:gd name="connsiteY31" fmla="*/ 26783 h 582290"/>
                <a:gd name="connsiteX32" fmla="*/ 291047 w 583087"/>
                <a:gd name="connsiteY32" fmla="*/ 0 h 582290"/>
                <a:gd name="connsiteX33" fmla="*/ 583087 w 583087"/>
                <a:gd name="connsiteY33" fmla="*/ 290649 h 582290"/>
                <a:gd name="connsiteX34" fmla="*/ 291047 w 583087"/>
                <a:gd name="connsiteY34" fmla="*/ 582290 h 582290"/>
                <a:gd name="connsiteX35" fmla="*/ 0 w 583087"/>
                <a:gd name="connsiteY35" fmla="*/ 290649 h 582290"/>
                <a:gd name="connsiteX36" fmla="*/ 291047 w 583087"/>
                <a:gd name="connsiteY36" fmla="*/ 0 h 58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83087" h="582290">
                  <a:moveTo>
                    <a:pt x="291145" y="304524"/>
                  </a:moveTo>
                  <a:cubicBezTo>
                    <a:pt x="379562" y="304524"/>
                    <a:pt x="450097" y="374922"/>
                    <a:pt x="450097" y="463167"/>
                  </a:cubicBezTo>
                  <a:cubicBezTo>
                    <a:pt x="450097" y="470108"/>
                    <a:pt x="444136" y="476057"/>
                    <a:pt x="437182" y="476057"/>
                  </a:cubicBezTo>
                  <a:cubicBezTo>
                    <a:pt x="430228" y="476057"/>
                    <a:pt x="424267" y="470108"/>
                    <a:pt x="424267" y="463167"/>
                  </a:cubicBezTo>
                  <a:cubicBezTo>
                    <a:pt x="424267" y="389795"/>
                    <a:pt x="364661" y="330304"/>
                    <a:pt x="291145" y="330304"/>
                  </a:cubicBezTo>
                  <a:cubicBezTo>
                    <a:pt x="218624" y="330304"/>
                    <a:pt x="159017" y="389795"/>
                    <a:pt x="159017" y="463167"/>
                  </a:cubicBezTo>
                  <a:cubicBezTo>
                    <a:pt x="159017" y="470108"/>
                    <a:pt x="153056" y="476057"/>
                    <a:pt x="146102" y="476057"/>
                  </a:cubicBezTo>
                  <a:cubicBezTo>
                    <a:pt x="138155" y="476057"/>
                    <a:pt x="132194" y="470108"/>
                    <a:pt x="132194" y="463167"/>
                  </a:cubicBezTo>
                  <a:cubicBezTo>
                    <a:pt x="132194" y="374922"/>
                    <a:pt x="203722" y="304524"/>
                    <a:pt x="291145" y="304524"/>
                  </a:cubicBezTo>
                  <a:close/>
                  <a:moveTo>
                    <a:pt x="396073" y="118924"/>
                  </a:moveTo>
                  <a:cubicBezTo>
                    <a:pt x="399428" y="118552"/>
                    <a:pt x="402907" y="119544"/>
                    <a:pt x="405392" y="122026"/>
                  </a:cubicBezTo>
                  <a:cubicBezTo>
                    <a:pt x="411356" y="126988"/>
                    <a:pt x="412350" y="134928"/>
                    <a:pt x="407380" y="140883"/>
                  </a:cubicBezTo>
                  <a:lnTo>
                    <a:pt x="354698" y="206389"/>
                  </a:lnTo>
                  <a:cubicBezTo>
                    <a:pt x="351716" y="210359"/>
                    <a:pt x="348734" y="211351"/>
                    <a:pt x="344758" y="211351"/>
                  </a:cubicBezTo>
                  <a:cubicBezTo>
                    <a:pt x="341776" y="211351"/>
                    <a:pt x="338794" y="210359"/>
                    <a:pt x="335812" y="208374"/>
                  </a:cubicBezTo>
                  <a:cubicBezTo>
                    <a:pt x="330842" y="204404"/>
                    <a:pt x="329848" y="195471"/>
                    <a:pt x="333824" y="190509"/>
                  </a:cubicBezTo>
                  <a:lnTo>
                    <a:pt x="387500" y="124011"/>
                  </a:lnTo>
                  <a:cubicBezTo>
                    <a:pt x="389488" y="121033"/>
                    <a:pt x="392719" y="119296"/>
                    <a:pt x="396073" y="118924"/>
                  </a:cubicBezTo>
                  <a:close/>
                  <a:moveTo>
                    <a:pt x="186677" y="118924"/>
                  </a:moveTo>
                  <a:cubicBezTo>
                    <a:pt x="190031" y="119296"/>
                    <a:pt x="193262" y="121033"/>
                    <a:pt x="195747" y="124011"/>
                  </a:cubicBezTo>
                  <a:lnTo>
                    <a:pt x="248429" y="190509"/>
                  </a:lnTo>
                  <a:cubicBezTo>
                    <a:pt x="253399" y="195471"/>
                    <a:pt x="252405" y="204404"/>
                    <a:pt x="246441" y="208374"/>
                  </a:cubicBezTo>
                  <a:cubicBezTo>
                    <a:pt x="244453" y="210359"/>
                    <a:pt x="241471" y="211351"/>
                    <a:pt x="238489" y="211351"/>
                  </a:cubicBezTo>
                  <a:cubicBezTo>
                    <a:pt x="234513" y="211351"/>
                    <a:pt x="230537" y="210359"/>
                    <a:pt x="228549" y="206389"/>
                  </a:cubicBezTo>
                  <a:lnTo>
                    <a:pt x="174873" y="140883"/>
                  </a:lnTo>
                  <a:cubicBezTo>
                    <a:pt x="170897" y="134928"/>
                    <a:pt x="171891" y="126988"/>
                    <a:pt x="176861" y="122026"/>
                  </a:cubicBezTo>
                  <a:cubicBezTo>
                    <a:pt x="179843" y="119544"/>
                    <a:pt x="183322" y="118552"/>
                    <a:pt x="186677" y="118924"/>
                  </a:cubicBezTo>
                  <a:close/>
                  <a:moveTo>
                    <a:pt x="291047" y="26783"/>
                  </a:moveTo>
                  <a:cubicBezTo>
                    <a:pt x="145027" y="26783"/>
                    <a:pt x="26820" y="144829"/>
                    <a:pt x="26820" y="290649"/>
                  </a:cubicBezTo>
                  <a:cubicBezTo>
                    <a:pt x="26820" y="436470"/>
                    <a:pt x="145027" y="555507"/>
                    <a:pt x="291047" y="555507"/>
                  </a:cubicBezTo>
                  <a:cubicBezTo>
                    <a:pt x="437067" y="555507"/>
                    <a:pt x="556267" y="436470"/>
                    <a:pt x="556267" y="290649"/>
                  </a:cubicBezTo>
                  <a:cubicBezTo>
                    <a:pt x="556267" y="144829"/>
                    <a:pt x="437067" y="26783"/>
                    <a:pt x="291047" y="26783"/>
                  </a:cubicBezTo>
                  <a:close/>
                  <a:moveTo>
                    <a:pt x="291047" y="0"/>
                  </a:moveTo>
                  <a:cubicBezTo>
                    <a:pt x="451967" y="0"/>
                    <a:pt x="583087" y="130941"/>
                    <a:pt x="583087" y="290649"/>
                  </a:cubicBezTo>
                  <a:cubicBezTo>
                    <a:pt x="583087" y="451349"/>
                    <a:pt x="451967" y="582290"/>
                    <a:pt x="291047" y="582290"/>
                  </a:cubicBezTo>
                  <a:cubicBezTo>
                    <a:pt x="131120" y="582290"/>
                    <a:pt x="0" y="451349"/>
                    <a:pt x="0" y="290649"/>
                  </a:cubicBezTo>
                  <a:cubicBezTo>
                    <a:pt x="0" y="130941"/>
                    <a:pt x="131120" y="0"/>
                    <a:pt x="291047" y="0"/>
                  </a:cubicBezTo>
                  <a:close/>
                </a:path>
              </a:pathLst>
            </a:custGeom>
            <a:solidFill>
              <a:srgbClr val="FE6B18"/>
            </a:solidFill>
            <a:ln>
              <a:noFill/>
            </a:ln>
          </p:spPr>
        </p:sp>
      </p:grpSp>
      <p:grpSp>
        <p:nvGrpSpPr>
          <p:cNvPr id="7" name="1c62915a-2fee-4a78-8ba1-4e0a979583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051050" y="856058"/>
            <a:ext cx="2724456" cy="2304370"/>
            <a:chOff x="5600741" y="1130300"/>
            <a:chExt cx="5919747" cy="5006975"/>
          </a:xfrm>
        </p:grpSpPr>
        <p:sp>
          <p:nvSpPr>
            <p:cNvPr id="11" name="ïṥļîďê"/>
            <p:cNvSpPr/>
            <p:nvPr/>
          </p:nvSpPr>
          <p:spPr bwMode="auto">
            <a:xfrm>
              <a:off x="8354058" y="3225867"/>
              <a:ext cx="432730" cy="227328"/>
            </a:xfrm>
            <a:custGeom>
              <a:avLst/>
              <a:gdLst>
                <a:gd name="T0" fmla="*/ 0 w 235"/>
                <a:gd name="T1" fmla="*/ 43 h 124"/>
                <a:gd name="T2" fmla="*/ 92 w 235"/>
                <a:gd name="T3" fmla="*/ 0 h 124"/>
                <a:gd name="T4" fmla="*/ 113 w 235"/>
                <a:gd name="T5" fmla="*/ 21 h 124"/>
                <a:gd name="T6" fmla="*/ 223 w 235"/>
                <a:gd name="T7" fmla="*/ 21 h 124"/>
                <a:gd name="T8" fmla="*/ 235 w 235"/>
                <a:gd name="T9" fmla="*/ 124 h 124"/>
                <a:gd name="T10" fmla="*/ 0 w 235"/>
                <a:gd name="T11" fmla="*/ 103 h 124"/>
                <a:gd name="T12" fmla="*/ 0 w 235"/>
                <a:gd name="T13" fmla="*/ 43 h 124"/>
              </a:gdLst>
              <a:ahLst/>
              <a:cxnLst>
                <a:cxn ang="0">
                  <a:pos x="T0" y="T1"/>
                </a:cxn>
                <a:cxn ang="0">
                  <a:pos x="T2" y="T3"/>
                </a:cxn>
                <a:cxn ang="0">
                  <a:pos x="T4" y="T5"/>
                </a:cxn>
                <a:cxn ang="0">
                  <a:pos x="T6" y="T7"/>
                </a:cxn>
                <a:cxn ang="0">
                  <a:pos x="T8" y="T9"/>
                </a:cxn>
                <a:cxn ang="0">
                  <a:pos x="T10" y="T11"/>
                </a:cxn>
                <a:cxn ang="0">
                  <a:pos x="T12" y="T13"/>
                </a:cxn>
              </a:cxnLst>
              <a:rect l="0" t="0" r="r" b="b"/>
              <a:pathLst>
                <a:path w="235" h="124">
                  <a:moveTo>
                    <a:pt x="0" y="43"/>
                  </a:moveTo>
                  <a:cubicBezTo>
                    <a:pt x="92" y="0"/>
                    <a:pt x="92" y="0"/>
                    <a:pt x="92" y="0"/>
                  </a:cubicBezTo>
                  <a:cubicBezTo>
                    <a:pt x="113" y="21"/>
                    <a:pt x="113" y="21"/>
                    <a:pt x="113" y="21"/>
                  </a:cubicBezTo>
                  <a:cubicBezTo>
                    <a:pt x="223" y="21"/>
                    <a:pt x="223" y="21"/>
                    <a:pt x="223" y="21"/>
                  </a:cubicBezTo>
                  <a:cubicBezTo>
                    <a:pt x="223" y="21"/>
                    <a:pt x="204" y="87"/>
                    <a:pt x="235" y="124"/>
                  </a:cubicBezTo>
                  <a:cubicBezTo>
                    <a:pt x="0" y="103"/>
                    <a:pt x="0" y="103"/>
                    <a:pt x="0" y="103"/>
                  </a:cubicBezTo>
                  <a:lnTo>
                    <a:pt x="0" y="43"/>
                  </a:lnTo>
                  <a:close/>
                </a:path>
              </a:pathLst>
            </a:custGeom>
            <a:solidFill>
              <a:srgbClr val="E65E0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íṥļíḍe"/>
            <p:cNvSpPr/>
            <p:nvPr/>
          </p:nvSpPr>
          <p:spPr bwMode="auto">
            <a:xfrm>
              <a:off x="6185792" y="5387210"/>
              <a:ext cx="445423" cy="638133"/>
            </a:xfrm>
            <a:custGeom>
              <a:avLst/>
              <a:gdLst>
                <a:gd name="T0" fmla="*/ 47 w 242"/>
                <a:gd name="T1" fmla="*/ 347 h 347"/>
                <a:gd name="T2" fmla="*/ 90 w 242"/>
                <a:gd name="T3" fmla="*/ 146 h 347"/>
                <a:gd name="T4" fmla="*/ 242 w 242"/>
                <a:gd name="T5" fmla="*/ 115 h 347"/>
                <a:gd name="T6" fmla="*/ 47 w 242"/>
                <a:gd name="T7" fmla="*/ 347 h 347"/>
              </a:gdLst>
              <a:ahLst/>
              <a:cxnLst>
                <a:cxn ang="0">
                  <a:pos x="T0" y="T1"/>
                </a:cxn>
                <a:cxn ang="0">
                  <a:pos x="T2" y="T3"/>
                </a:cxn>
                <a:cxn ang="0">
                  <a:pos x="T4" y="T5"/>
                </a:cxn>
                <a:cxn ang="0">
                  <a:pos x="T6" y="T7"/>
                </a:cxn>
              </a:cxnLst>
              <a:rect l="0" t="0" r="r" b="b"/>
              <a:pathLst>
                <a:path w="242" h="347">
                  <a:moveTo>
                    <a:pt x="47" y="347"/>
                  </a:moveTo>
                  <a:cubicBezTo>
                    <a:pt x="47" y="347"/>
                    <a:pt x="0" y="293"/>
                    <a:pt x="90" y="146"/>
                  </a:cubicBezTo>
                  <a:cubicBezTo>
                    <a:pt x="180" y="0"/>
                    <a:pt x="242" y="115"/>
                    <a:pt x="242" y="115"/>
                  </a:cubicBezTo>
                  <a:lnTo>
                    <a:pt x="47" y="347"/>
                  </a:lnTo>
                  <a:close/>
                </a:path>
              </a:pathLst>
            </a:custGeom>
            <a:solidFill>
              <a:srgbClr val="F5B59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í$lîḑé"/>
            <p:cNvSpPr/>
            <p:nvPr/>
          </p:nvSpPr>
          <p:spPr bwMode="auto">
            <a:xfrm>
              <a:off x="5600741" y="5371054"/>
              <a:ext cx="1001626" cy="606976"/>
            </a:xfrm>
            <a:custGeom>
              <a:avLst/>
              <a:gdLst>
                <a:gd name="T0" fmla="*/ 543 w 544"/>
                <a:gd name="T1" fmla="*/ 110 h 330"/>
                <a:gd name="T2" fmla="*/ 452 w 544"/>
                <a:gd name="T3" fmla="*/ 4 h 330"/>
                <a:gd name="T4" fmla="*/ 126 w 544"/>
                <a:gd name="T5" fmla="*/ 135 h 330"/>
                <a:gd name="T6" fmla="*/ 73 w 544"/>
                <a:gd name="T7" fmla="*/ 321 h 330"/>
                <a:gd name="T8" fmla="*/ 190 w 544"/>
                <a:gd name="T9" fmla="*/ 259 h 330"/>
                <a:gd name="T10" fmla="*/ 107 w 544"/>
                <a:gd name="T11" fmla="*/ 328 h 330"/>
                <a:gd name="T12" fmla="*/ 248 w 544"/>
                <a:gd name="T13" fmla="*/ 303 h 330"/>
                <a:gd name="T14" fmla="*/ 483 w 544"/>
                <a:gd name="T15" fmla="*/ 171 h 330"/>
                <a:gd name="T16" fmla="*/ 543 w 544"/>
                <a:gd name="T17" fmla="*/ 11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330">
                  <a:moveTo>
                    <a:pt x="543" y="110"/>
                  </a:moveTo>
                  <a:cubicBezTo>
                    <a:pt x="538" y="73"/>
                    <a:pt x="452" y="4"/>
                    <a:pt x="452" y="4"/>
                  </a:cubicBezTo>
                  <a:cubicBezTo>
                    <a:pt x="452" y="4"/>
                    <a:pt x="297" y="0"/>
                    <a:pt x="126" y="135"/>
                  </a:cubicBezTo>
                  <a:cubicBezTo>
                    <a:pt x="88" y="165"/>
                    <a:pt x="0" y="290"/>
                    <a:pt x="73" y="321"/>
                  </a:cubicBezTo>
                  <a:cubicBezTo>
                    <a:pt x="124" y="303"/>
                    <a:pt x="190" y="259"/>
                    <a:pt x="190" y="259"/>
                  </a:cubicBezTo>
                  <a:cubicBezTo>
                    <a:pt x="107" y="328"/>
                    <a:pt x="107" y="328"/>
                    <a:pt x="107" y="328"/>
                  </a:cubicBezTo>
                  <a:cubicBezTo>
                    <a:pt x="139" y="330"/>
                    <a:pt x="184" y="323"/>
                    <a:pt x="248" y="303"/>
                  </a:cubicBezTo>
                  <a:cubicBezTo>
                    <a:pt x="284" y="292"/>
                    <a:pt x="408" y="225"/>
                    <a:pt x="483" y="171"/>
                  </a:cubicBezTo>
                  <a:cubicBezTo>
                    <a:pt x="519" y="145"/>
                    <a:pt x="544" y="122"/>
                    <a:pt x="543" y="11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ïşḷïḋe"/>
            <p:cNvSpPr/>
            <p:nvPr/>
          </p:nvSpPr>
          <p:spPr bwMode="auto">
            <a:xfrm>
              <a:off x="6736225" y="5711469"/>
              <a:ext cx="1312037" cy="425806"/>
            </a:xfrm>
            <a:custGeom>
              <a:avLst/>
              <a:gdLst>
                <a:gd name="T0" fmla="*/ 233 w 713"/>
                <a:gd name="T1" fmla="*/ 34 h 232"/>
                <a:gd name="T2" fmla="*/ 47 w 713"/>
                <a:gd name="T3" fmla="*/ 72 h 232"/>
                <a:gd name="T4" fmla="*/ 0 w 713"/>
                <a:gd name="T5" fmla="*/ 232 h 232"/>
                <a:gd name="T6" fmla="*/ 713 w 713"/>
                <a:gd name="T7" fmla="*/ 232 h 232"/>
                <a:gd name="T8" fmla="*/ 710 w 713"/>
                <a:gd name="T9" fmla="*/ 56 h 232"/>
                <a:gd name="T10" fmla="*/ 233 w 713"/>
                <a:gd name="T11" fmla="*/ 34 h 232"/>
              </a:gdLst>
              <a:ahLst/>
              <a:cxnLst>
                <a:cxn ang="0">
                  <a:pos x="T0" y="T1"/>
                </a:cxn>
                <a:cxn ang="0">
                  <a:pos x="T2" y="T3"/>
                </a:cxn>
                <a:cxn ang="0">
                  <a:pos x="T4" y="T5"/>
                </a:cxn>
                <a:cxn ang="0">
                  <a:pos x="T6" y="T7"/>
                </a:cxn>
                <a:cxn ang="0">
                  <a:pos x="T8" y="T9"/>
                </a:cxn>
                <a:cxn ang="0">
                  <a:pos x="T10" y="T11"/>
                </a:cxn>
              </a:cxnLst>
              <a:rect l="0" t="0" r="r" b="b"/>
              <a:pathLst>
                <a:path w="713" h="232">
                  <a:moveTo>
                    <a:pt x="233" y="34"/>
                  </a:moveTo>
                  <a:cubicBezTo>
                    <a:pt x="168" y="48"/>
                    <a:pt x="108" y="59"/>
                    <a:pt x="47" y="72"/>
                  </a:cubicBezTo>
                  <a:cubicBezTo>
                    <a:pt x="18" y="169"/>
                    <a:pt x="0" y="232"/>
                    <a:pt x="0" y="232"/>
                  </a:cubicBezTo>
                  <a:cubicBezTo>
                    <a:pt x="713" y="232"/>
                    <a:pt x="713" y="232"/>
                    <a:pt x="713" y="232"/>
                  </a:cubicBezTo>
                  <a:cubicBezTo>
                    <a:pt x="713" y="232"/>
                    <a:pt x="713" y="171"/>
                    <a:pt x="710" y="56"/>
                  </a:cubicBezTo>
                  <a:cubicBezTo>
                    <a:pt x="553" y="22"/>
                    <a:pt x="400" y="0"/>
                    <a:pt x="233" y="3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ṣḷíde"/>
            <p:cNvSpPr/>
            <p:nvPr/>
          </p:nvSpPr>
          <p:spPr bwMode="auto">
            <a:xfrm>
              <a:off x="6822771" y="3225867"/>
              <a:ext cx="1606294" cy="2617151"/>
            </a:xfrm>
            <a:custGeom>
              <a:avLst/>
              <a:gdLst>
                <a:gd name="T0" fmla="*/ 873 w 873"/>
                <a:gd name="T1" fmla="*/ 149 h 1424"/>
                <a:gd name="T2" fmla="*/ 832 w 873"/>
                <a:gd name="T3" fmla="*/ 77 h 1424"/>
                <a:gd name="T4" fmla="*/ 538 w 873"/>
                <a:gd name="T5" fmla="*/ 161 h 1424"/>
                <a:gd name="T6" fmla="*/ 0 w 873"/>
                <a:gd name="T7" fmla="*/ 1424 h 1424"/>
                <a:gd name="T8" fmla="*/ 186 w 873"/>
                <a:gd name="T9" fmla="*/ 1386 h 1424"/>
                <a:gd name="T10" fmla="*/ 297 w 873"/>
                <a:gd name="T11" fmla="*/ 1371 h 1424"/>
                <a:gd name="T12" fmla="*/ 727 w 873"/>
                <a:gd name="T13" fmla="*/ 240 h 1424"/>
                <a:gd name="T14" fmla="*/ 873 w 873"/>
                <a:gd name="T15" fmla="*/ 149 h 1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424">
                  <a:moveTo>
                    <a:pt x="873" y="149"/>
                  </a:moveTo>
                  <a:cubicBezTo>
                    <a:pt x="850" y="103"/>
                    <a:pt x="832" y="77"/>
                    <a:pt x="832" y="77"/>
                  </a:cubicBezTo>
                  <a:cubicBezTo>
                    <a:pt x="832" y="77"/>
                    <a:pt x="765" y="0"/>
                    <a:pt x="538" y="161"/>
                  </a:cubicBezTo>
                  <a:cubicBezTo>
                    <a:pt x="361" y="287"/>
                    <a:pt x="105" y="1080"/>
                    <a:pt x="0" y="1424"/>
                  </a:cubicBezTo>
                  <a:cubicBezTo>
                    <a:pt x="61" y="1411"/>
                    <a:pt x="121" y="1400"/>
                    <a:pt x="186" y="1386"/>
                  </a:cubicBezTo>
                  <a:cubicBezTo>
                    <a:pt x="224" y="1379"/>
                    <a:pt x="261" y="1374"/>
                    <a:pt x="297" y="1371"/>
                  </a:cubicBezTo>
                  <a:cubicBezTo>
                    <a:pt x="367" y="969"/>
                    <a:pt x="462" y="567"/>
                    <a:pt x="727" y="240"/>
                  </a:cubicBezTo>
                  <a:cubicBezTo>
                    <a:pt x="764" y="193"/>
                    <a:pt x="815" y="160"/>
                    <a:pt x="873" y="149"/>
                  </a:cubicBezTo>
                  <a:close/>
                </a:path>
              </a:pathLst>
            </a:custGeom>
            <a:solidFill>
              <a:srgbClr val="D9DA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ïṥľîḑè"/>
            <p:cNvSpPr/>
            <p:nvPr/>
          </p:nvSpPr>
          <p:spPr bwMode="auto">
            <a:xfrm>
              <a:off x="7369741" y="3499353"/>
              <a:ext cx="1363965" cy="2314817"/>
            </a:xfrm>
            <a:custGeom>
              <a:avLst/>
              <a:gdLst>
                <a:gd name="T0" fmla="*/ 366 w 741"/>
                <a:gd name="T1" fmla="*/ 1259 h 1259"/>
                <a:gd name="T2" fmla="*/ 601 w 741"/>
                <a:gd name="T3" fmla="*/ 727 h 1259"/>
                <a:gd name="T4" fmla="*/ 576 w 741"/>
                <a:gd name="T5" fmla="*/ 0 h 1259"/>
                <a:gd name="T6" fmla="*/ 430 w 741"/>
                <a:gd name="T7" fmla="*/ 91 h 1259"/>
                <a:gd name="T8" fmla="*/ 0 w 741"/>
                <a:gd name="T9" fmla="*/ 1222 h 1259"/>
                <a:gd name="T10" fmla="*/ 366 w 741"/>
                <a:gd name="T11" fmla="*/ 1259 h 1259"/>
              </a:gdLst>
              <a:ahLst/>
              <a:cxnLst>
                <a:cxn ang="0">
                  <a:pos x="T0" y="T1"/>
                </a:cxn>
                <a:cxn ang="0">
                  <a:pos x="T2" y="T3"/>
                </a:cxn>
                <a:cxn ang="0">
                  <a:pos x="T4" y="T5"/>
                </a:cxn>
                <a:cxn ang="0">
                  <a:pos x="T6" y="T7"/>
                </a:cxn>
                <a:cxn ang="0">
                  <a:pos x="T8" y="T9"/>
                </a:cxn>
                <a:cxn ang="0">
                  <a:pos x="T10" y="T11"/>
                </a:cxn>
              </a:cxnLst>
              <a:rect l="0" t="0" r="r" b="b"/>
              <a:pathLst>
                <a:path w="741" h="1259">
                  <a:moveTo>
                    <a:pt x="366" y="1259"/>
                  </a:moveTo>
                  <a:cubicBezTo>
                    <a:pt x="421" y="1137"/>
                    <a:pt x="502" y="955"/>
                    <a:pt x="601" y="727"/>
                  </a:cubicBezTo>
                  <a:cubicBezTo>
                    <a:pt x="741" y="406"/>
                    <a:pt x="640" y="126"/>
                    <a:pt x="576" y="0"/>
                  </a:cubicBezTo>
                  <a:cubicBezTo>
                    <a:pt x="518" y="11"/>
                    <a:pt x="467" y="44"/>
                    <a:pt x="430" y="91"/>
                  </a:cubicBezTo>
                  <a:cubicBezTo>
                    <a:pt x="165" y="418"/>
                    <a:pt x="70" y="820"/>
                    <a:pt x="0" y="1222"/>
                  </a:cubicBezTo>
                  <a:cubicBezTo>
                    <a:pt x="125" y="1214"/>
                    <a:pt x="244" y="1233"/>
                    <a:pt x="366" y="1259"/>
                  </a:cubicBez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iṧļïďe"/>
            <p:cNvSpPr/>
            <p:nvPr/>
          </p:nvSpPr>
          <p:spPr bwMode="auto">
            <a:xfrm>
              <a:off x="6229642" y="1724583"/>
              <a:ext cx="2238657" cy="1796695"/>
            </a:xfrm>
            <a:custGeom>
              <a:avLst/>
              <a:gdLst>
                <a:gd name="T0" fmla="*/ 1142 w 1216"/>
                <a:gd name="T1" fmla="*/ 370 h 978"/>
                <a:gd name="T2" fmla="*/ 1182 w 1216"/>
                <a:gd name="T3" fmla="*/ 254 h 978"/>
                <a:gd name="T4" fmla="*/ 893 w 1216"/>
                <a:gd name="T5" fmla="*/ 357 h 978"/>
                <a:gd name="T6" fmla="*/ 778 w 1216"/>
                <a:gd name="T7" fmla="*/ 352 h 978"/>
                <a:gd name="T8" fmla="*/ 804 w 1216"/>
                <a:gd name="T9" fmla="*/ 143 h 978"/>
                <a:gd name="T10" fmla="*/ 560 w 1216"/>
                <a:gd name="T11" fmla="*/ 10 h 978"/>
                <a:gd name="T12" fmla="*/ 547 w 1216"/>
                <a:gd name="T13" fmla="*/ 0 h 978"/>
                <a:gd name="T14" fmla="*/ 595 w 1216"/>
                <a:gd name="T15" fmla="*/ 721 h 978"/>
                <a:gd name="T16" fmla="*/ 944 w 1216"/>
                <a:gd name="T17" fmla="*/ 978 h 978"/>
                <a:gd name="T18" fmla="*/ 1154 w 1216"/>
                <a:gd name="T19" fmla="*/ 853 h 978"/>
                <a:gd name="T20" fmla="*/ 1142 w 1216"/>
                <a:gd name="T21" fmla="*/ 37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6" h="978">
                  <a:moveTo>
                    <a:pt x="1142" y="370"/>
                  </a:moveTo>
                  <a:cubicBezTo>
                    <a:pt x="1196" y="361"/>
                    <a:pt x="1213" y="272"/>
                    <a:pt x="1182" y="254"/>
                  </a:cubicBezTo>
                  <a:cubicBezTo>
                    <a:pt x="1076" y="192"/>
                    <a:pt x="996" y="330"/>
                    <a:pt x="893" y="357"/>
                  </a:cubicBezTo>
                  <a:cubicBezTo>
                    <a:pt x="858" y="365"/>
                    <a:pt x="809" y="379"/>
                    <a:pt x="778" y="352"/>
                  </a:cubicBezTo>
                  <a:cubicBezTo>
                    <a:pt x="702" y="281"/>
                    <a:pt x="778" y="214"/>
                    <a:pt x="804" y="143"/>
                  </a:cubicBezTo>
                  <a:cubicBezTo>
                    <a:pt x="844" y="36"/>
                    <a:pt x="644" y="45"/>
                    <a:pt x="560" y="10"/>
                  </a:cubicBezTo>
                  <a:cubicBezTo>
                    <a:pt x="555" y="7"/>
                    <a:pt x="551" y="3"/>
                    <a:pt x="547" y="0"/>
                  </a:cubicBezTo>
                  <a:cubicBezTo>
                    <a:pt x="0" y="287"/>
                    <a:pt x="314" y="599"/>
                    <a:pt x="595" y="721"/>
                  </a:cubicBezTo>
                  <a:cubicBezTo>
                    <a:pt x="888" y="849"/>
                    <a:pt x="944" y="978"/>
                    <a:pt x="944" y="978"/>
                  </a:cubicBezTo>
                  <a:cubicBezTo>
                    <a:pt x="944" y="978"/>
                    <a:pt x="1071" y="962"/>
                    <a:pt x="1154" y="853"/>
                  </a:cubicBezTo>
                  <a:cubicBezTo>
                    <a:pt x="1215" y="698"/>
                    <a:pt x="1216" y="522"/>
                    <a:pt x="1142" y="37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iṥḻíḍe"/>
            <p:cNvSpPr/>
            <p:nvPr/>
          </p:nvSpPr>
          <p:spPr bwMode="auto">
            <a:xfrm>
              <a:off x="7237038" y="1659962"/>
              <a:ext cx="1284343" cy="1631681"/>
            </a:xfrm>
            <a:custGeom>
              <a:avLst/>
              <a:gdLst>
                <a:gd name="T0" fmla="*/ 624 w 698"/>
                <a:gd name="T1" fmla="*/ 417 h 888"/>
                <a:gd name="T2" fmla="*/ 672 w 698"/>
                <a:gd name="T3" fmla="*/ 289 h 888"/>
                <a:gd name="T4" fmla="*/ 70 w 698"/>
                <a:gd name="T5" fmla="*/ 0 h 888"/>
                <a:gd name="T6" fmla="*/ 0 w 698"/>
                <a:gd name="T7" fmla="*/ 35 h 888"/>
                <a:gd name="T8" fmla="*/ 13 w 698"/>
                <a:gd name="T9" fmla="*/ 45 h 888"/>
                <a:gd name="T10" fmla="*/ 257 w 698"/>
                <a:gd name="T11" fmla="*/ 178 h 888"/>
                <a:gd name="T12" fmla="*/ 231 w 698"/>
                <a:gd name="T13" fmla="*/ 387 h 888"/>
                <a:gd name="T14" fmla="*/ 346 w 698"/>
                <a:gd name="T15" fmla="*/ 392 h 888"/>
                <a:gd name="T16" fmla="*/ 635 w 698"/>
                <a:gd name="T17" fmla="*/ 289 h 888"/>
                <a:gd name="T18" fmla="*/ 595 w 698"/>
                <a:gd name="T19" fmla="*/ 405 h 888"/>
                <a:gd name="T20" fmla="*/ 607 w 698"/>
                <a:gd name="T21" fmla="*/ 888 h 888"/>
                <a:gd name="T22" fmla="*/ 674 w 698"/>
                <a:gd name="T23" fmla="*/ 706 h 888"/>
                <a:gd name="T24" fmla="*/ 624 w 698"/>
                <a:gd name="T25" fmla="*/ 417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8" h="888">
                  <a:moveTo>
                    <a:pt x="624" y="417"/>
                  </a:moveTo>
                  <a:cubicBezTo>
                    <a:pt x="624" y="417"/>
                    <a:pt x="694" y="336"/>
                    <a:pt x="672" y="289"/>
                  </a:cubicBezTo>
                  <a:cubicBezTo>
                    <a:pt x="651" y="242"/>
                    <a:pt x="70" y="0"/>
                    <a:pt x="70" y="0"/>
                  </a:cubicBezTo>
                  <a:cubicBezTo>
                    <a:pt x="45" y="12"/>
                    <a:pt x="22" y="23"/>
                    <a:pt x="0" y="35"/>
                  </a:cubicBezTo>
                  <a:cubicBezTo>
                    <a:pt x="4" y="38"/>
                    <a:pt x="8" y="42"/>
                    <a:pt x="13" y="45"/>
                  </a:cubicBezTo>
                  <a:cubicBezTo>
                    <a:pt x="97" y="80"/>
                    <a:pt x="297" y="71"/>
                    <a:pt x="257" y="178"/>
                  </a:cubicBezTo>
                  <a:cubicBezTo>
                    <a:pt x="231" y="249"/>
                    <a:pt x="155" y="316"/>
                    <a:pt x="231" y="387"/>
                  </a:cubicBezTo>
                  <a:cubicBezTo>
                    <a:pt x="262" y="414"/>
                    <a:pt x="311" y="400"/>
                    <a:pt x="346" y="392"/>
                  </a:cubicBezTo>
                  <a:cubicBezTo>
                    <a:pt x="449" y="365"/>
                    <a:pt x="529" y="227"/>
                    <a:pt x="635" y="289"/>
                  </a:cubicBezTo>
                  <a:cubicBezTo>
                    <a:pt x="666" y="307"/>
                    <a:pt x="649" y="396"/>
                    <a:pt x="595" y="405"/>
                  </a:cubicBezTo>
                  <a:cubicBezTo>
                    <a:pt x="669" y="557"/>
                    <a:pt x="668" y="733"/>
                    <a:pt x="607" y="888"/>
                  </a:cubicBezTo>
                  <a:cubicBezTo>
                    <a:pt x="640" y="844"/>
                    <a:pt x="666" y="785"/>
                    <a:pt x="674" y="706"/>
                  </a:cubicBezTo>
                  <a:cubicBezTo>
                    <a:pt x="698" y="461"/>
                    <a:pt x="624" y="417"/>
                    <a:pt x="624" y="417"/>
                  </a:cubicBezTo>
                  <a:close/>
                </a:path>
              </a:pathLst>
            </a:custGeom>
            <a:solidFill>
              <a:srgbClr val="F5B591"/>
            </a:solidFill>
            <a:ln w="9525" cap="flat">
              <a:solidFill>
                <a:srgbClr val="F5B591"/>
              </a:solidFill>
              <a:prstDash val="solid"/>
              <a:miter lim="800000"/>
            </a:ln>
          </p:spPr>
          <p:txBody>
            <a:bodyPr anchor="ctr"/>
            <a:lstStyle/>
            <a:p>
              <a:pPr algn="ctr"/>
            </a:p>
          </p:txBody>
        </p:sp>
        <p:sp>
          <p:nvSpPr>
            <p:cNvPr id="19" name="îṧľîďe"/>
            <p:cNvSpPr/>
            <p:nvPr/>
          </p:nvSpPr>
          <p:spPr bwMode="auto">
            <a:xfrm>
              <a:off x="7778239" y="3225867"/>
              <a:ext cx="733910" cy="399266"/>
            </a:xfrm>
            <a:custGeom>
              <a:avLst/>
              <a:gdLst>
                <a:gd name="T0" fmla="*/ 48 w 636"/>
                <a:gd name="T1" fmla="*/ 170 h 346"/>
                <a:gd name="T2" fmla="*/ 526 w 636"/>
                <a:gd name="T3" fmla="*/ 0 h 346"/>
                <a:gd name="T4" fmla="*/ 636 w 636"/>
                <a:gd name="T5" fmla="*/ 306 h 346"/>
                <a:gd name="T6" fmla="*/ 0 w 636"/>
                <a:gd name="T7" fmla="*/ 346 h 346"/>
                <a:gd name="T8" fmla="*/ 48 w 636"/>
                <a:gd name="T9" fmla="*/ 170 h 346"/>
              </a:gdLst>
              <a:ahLst/>
              <a:cxnLst>
                <a:cxn ang="0">
                  <a:pos x="T0" y="T1"/>
                </a:cxn>
                <a:cxn ang="0">
                  <a:pos x="T2" y="T3"/>
                </a:cxn>
                <a:cxn ang="0">
                  <a:pos x="T4" y="T5"/>
                </a:cxn>
                <a:cxn ang="0">
                  <a:pos x="T6" y="T7"/>
                </a:cxn>
                <a:cxn ang="0">
                  <a:pos x="T8" y="T9"/>
                </a:cxn>
              </a:cxnLst>
              <a:rect l="0" t="0" r="r" b="b"/>
              <a:pathLst>
                <a:path w="636" h="346">
                  <a:moveTo>
                    <a:pt x="48" y="170"/>
                  </a:moveTo>
                  <a:lnTo>
                    <a:pt x="526" y="0"/>
                  </a:lnTo>
                  <a:lnTo>
                    <a:pt x="636" y="306"/>
                  </a:lnTo>
                  <a:lnTo>
                    <a:pt x="0" y="346"/>
                  </a:lnTo>
                  <a:lnTo>
                    <a:pt x="48" y="170"/>
                  </a:lnTo>
                  <a:close/>
                </a:path>
              </a:pathLst>
            </a:custGeom>
            <a:solidFill>
              <a:srgbClr val="D9DA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slîḑè"/>
            <p:cNvSpPr/>
            <p:nvPr/>
          </p:nvSpPr>
          <p:spPr bwMode="auto">
            <a:xfrm>
              <a:off x="7503599" y="1756893"/>
              <a:ext cx="334645" cy="470810"/>
            </a:xfrm>
            <a:custGeom>
              <a:avLst/>
              <a:gdLst>
                <a:gd name="T0" fmla="*/ 137 w 182"/>
                <a:gd name="T1" fmla="*/ 0 h 256"/>
                <a:gd name="T2" fmla="*/ 0 w 182"/>
                <a:gd name="T3" fmla="*/ 256 h 256"/>
                <a:gd name="T4" fmla="*/ 137 w 182"/>
                <a:gd name="T5" fmla="*/ 0 h 256"/>
              </a:gdLst>
              <a:ahLst/>
              <a:cxnLst>
                <a:cxn ang="0">
                  <a:pos x="T0" y="T1"/>
                </a:cxn>
                <a:cxn ang="0">
                  <a:pos x="T2" y="T3"/>
                </a:cxn>
                <a:cxn ang="0">
                  <a:pos x="T4" y="T5"/>
                </a:cxn>
              </a:cxnLst>
              <a:rect l="0" t="0" r="r" b="b"/>
              <a:pathLst>
                <a:path w="182" h="256">
                  <a:moveTo>
                    <a:pt x="137" y="0"/>
                  </a:moveTo>
                  <a:cubicBezTo>
                    <a:pt x="137" y="0"/>
                    <a:pt x="182" y="202"/>
                    <a:pt x="0" y="256"/>
                  </a:cubicBezTo>
                  <a:cubicBezTo>
                    <a:pt x="0" y="256"/>
                    <a:pt x="130" y="179"/>
                    <a:pt x="137" y="0"/>
                  </a:cubicBezTo>
                  <a:close/>
                </a:path>
              </a:pathLst>
            </a:custGeom>
            <a:solidFill>
              <a:srgbClr val="342B1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šľîḍê"/>
            <p:cNvSpPr/>
            <p:nvPr/>
          </p:nvSpPr>
          <p:spPr bwMode="auto">
            <a:xfrm>
              <a:off x="7889017" y="2063843"/>
              <a:ext cx="58851" cy="16386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ŝḷïḑê"/>
            <p:cNvSpPr/>
            <p:nvPr/>
          </p:nvSpPr>
          <p:spPr bwMode="auto">
            <a:xfrm>
              <a:off x="6339267" y="1422249"/>
              <a:ext cx="1353580" cy="1992866"/>
            </a:xfrm>
            <a:custGeom>
              <a:avLst/>
              <a:gdLst>
                <a:gd name="T0" fmla="*/ 615 w 736"/>
                <a:gd name="T1" fmla="*/ 0 h 1084"/>
                <a:gd name="T2" fmla="*/ 633 w 736"/>
                <a:gd name="T3" fmla="*/ 255 h 1084"/>
                <a:gd name="T4" fmla="*/ 488 w 736"/>
                <a:gd name="T5" fmla="*/ 504 h 1084"/>
                <a:gd name="T6" fmla="*/ 541 w 736"/>
                <a:gd name="T7" fmla="*/ 650 h 1084"/>
                <a:gd name="T8" fmla="*/ 519 w 736"/>
                <a:gd name="T9" fmla="*/ 678 h 1084"/>
                <a:gd name="T10" fmla="*/ 440 w 736"/>
                <a:gd name="T11" fmla="*/ 676 h 1084"/>
                <a:gd name="T12" fmla="*/ 557 w 736"/>
                <a:gd name="T13" fmla="*/ 835 h 1084"/>
                <a:gd name="T14" fmla="*/ 732 w 736"/>
                <a:gd name="T15" fmla="*/ 981 h 1084"/>
                <a:gd name="T16" fmla="*/ 676 w 736"/>
                <a:gd name="T17" fmla="*/ 1084 h 1084"/>
                <a:gd name="T18" fmla="*/ 633 w 736"/>
                <a:gd name="T19" fmla="*/ 981 h 1084"/>
                <a:gd name="T20" fmla="*/ 127 w 736"/>
                <a:gd name="T21" fmla="*/ 780 h 1084"/>
                <a:gd name="T22" fmla="*/ 127 w 736"/>
                <a:gd name="T23" fmla="*/ 476 h 1084"/>
                <a:gd name="T24" fmla="*/ 70 w 736"/>
                <a:gd name="T25" fmla="*/ 411 h 1084"/>
                <a:gd name="T26" fmla="*/ 120 w 736"/>
                <a:gd name="T27" fmla="*/ 438 h 1084"/>
                <a:gd name="T28" fmla="*/ 103 w 736"/>
                <a:gd name="T29" fmla="*/ 349 h 1084"/>
                <a:gd name="T30" fmla="*/ 127 w 736"/>
                <a:gd name="T31" fmla="*/ 394 h 1084"/>
                <a:gd name="T32" fmla="*/ 165 w 736"/>
                <a:gd name="T33" fmla="*/ 255 h 1084"/>
                <a:gd name="T34" fmla="*/ 461 w 736"/>
                <a:gd name="T35" fmla="*/ 86 h 1084"/>
                <a:gd name="T36" fmla="*/ 615 w 736"/>
                <a:gd name="T37"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6" h="1084">
                  <a:moveTo>
                    <a:pt x="615" y="0"/>
                  </a:moveTo>
                  <a:cubicBezTo>
                    <a:pt x="615" y="0"/>
                    <a:pt x="736" y="100"/>
                    <a:pt x="633" y="255"/>
                  </a:cubicBezTo>
                  <a:cubicBezTo>
                    <a:pt x="529" y="409"/>
                    <a:pt x="488" y="504"/>
                    <a:pt x="488" y="504"/>
                  </a:cubicBezTo>
                  <a:cubicBezTo>
                    <a:pt x="541" y="650"/>
                    <a:pt x="541" y="650"/>
                    <a:pt x="541" y="650"/>
                  </a:cubicBezTo>
                  <a:cubicBezTo>
                    <a:pt x="519" y="678"/>
                    <a:pt x="519" y="678"/>
                    <a:pt x="519" y="678"/>
                  </a:cubicBezTo>
                  <a:cubicBezTo>
                    <a:pt x="519" y="678"/>
                    <a:pt x="485" y="633"/>
                    <a:pt x="440" y="676"/>
                  </a:cubicBezTo>
                  <a:cubicBezTo>
                    <a:pt x="395" y="719"/>
                    <a:pt x="423" y="826"/>
                    <a:pt x="557" y="835"/>
                  </a:cubicBezTo>
                  <a:cubicBezTo>
                    <a:pt x="557" y="835"/>
                    <a:pt x="691" y="939"/>
                    <a:pt x="732" y="981"/>
                  </a:cubicBezTo>
                  <a:cubicBezTo>
                    <a:pt x="676" y="1084"/>
                    <a:pt x="676" y="1084"/>
                    <a:pt x="676" y="1084"/>
                  </a:cubicBezTo>
                  <a:cubicBezTo>
                    <a:pt x="676" y="1084"/>
                    <a:pt x="702" y="1018"/>
                    <a:pt x="633" y="981"/>
                  </a:cubicBezTo>
                  <a:cubicBezTo>
                    <a:pt x="564" y="943"/>
                    <a:pt x="254" y="887"/>
                    <a:pt x="127" y="780"/>
                  </a:cubicBezTo>
                  <a:cubicBezTo>
                    <a:pt x="0" y="673"/>
                    <a:pt x="127" y="476"/>
                    <a:pt x="127" y="476"/>
                  </a:cubicBezTo>
                  <a:cubicBezTo>
                    <a:pt x="70" y="411"/>
                    <a:pt x="70" y="411"/>
                    <a:pt x="70" y="411"/>
                  </a:cubicBezTo>
                  <a:cubicBezTo>
                    <a:pt x="120" y="438"/>
                    <a:pt x="120" y="438"/>
                    <a:pt x="120" y="438"/>
                  </a:cubicBezTo>
                  <a:cubicBezTo>
                    <a:pt x="120" y="438"/>
                    <a:pt x="96" y="388"/>
                    <a:pt x="103" y="349"/>
                  </a:cubicBezTo>
                  <a:cubicBezTo>
                    <a:pt x="127" y="394"/>
                    <a:pt x="127" y="394"/>
                    <a:pt x="127" y="394"/>
                  </a:cubicBezTo>
                  <a:cubicBezTo>
                    <a:pt x="127" y="394"/>
                    <a:pt x="89" y="386"/>
                    <a:pt x="165" y="255"/>
                  </a:cubicBezTo>
                  <a:cubicBezTo>
                    <a:pt x="240" y="124"/>
                    <a:pt x="354" y="134"/>
                    <a:pt x="461" y="86"/>
                  </a:cubicBezTo>
                  <a:cubicBezTo>
                    <a:pt x="567" y="38"/>
                    <a:pt x="615" y="0"/>
                    <a:pt x="615" y="0"/>
                  </a:cubicBezTo>
                  <a:close/>
                </a:path>
              </a:pathLst>
            </a:custGeom>
            <a:solidFill>
              <a:srgbClr val="342B1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şḻîḓé"/>
            <p:cNvSpPr/>
            <p:nvPr/>
          </p:nvSpPr>
          <p:spPr bwMode="auto">
            <a:xfrm>
              <a:off x="6822771" y="3749759"/>
              <a:ext cx="1417047" cy="1605140"/>
            </a:xfrm>
            <a:custGeom>
              <a:avLst/>
              <a:gdLst>
                <a:gd name="T0" fmla="*/ 289 w 770"/>
                <a:gd name="T1" fmla="*/ 289 h 873"/>
                <a:gd name="T2" fmla="*/ 23 w 770"/>
                <a:gd name="T3" fmla="*/ 721 h 873"/>
                <a:gd name="T4" fmla="*/ 74 w 770"/>
                <a:gd name="T5" fmla="*/ 873 h 873"/>
                <a:gd name="T6" fmla="*/ 749 w 770"/>
                <a:gd name="T7" fmla="*/ 172 h 873"/>
                <a:gd name="T8" fmla="*/ 666 w 770"/>
                <a:gd name="T9" fmla="*/ 16 h 873"/>
                <a:gd name="T10" fmla="*/ 289 w 770"/>
                <a:gd name="T11" fmla="*/ 289 h 873"/>
              </a:gdLst>
              <a:ahLst/>
              <a:cxnLst>
                <a:cxn ang="0">
                  <a:pos x="T0" y="T1"/>
                </a:cxn>
                <a:cxn ang="0">
                  <a:pos x="T2" y="T3"/>
                </a:cxn>
                <a:cxn ang="0">
                  <a:pos x="T4" y="T5"/>
                </a:cxn>
                <a:cxn ang="0">
                  <a:pos x="T6" y="T7"/>
                </a:cxn>
                <a:cxn ang="0">
                  <a:pos x="T8" y="T9"/>
                </a:cxn>
                <a:cxn ang="0">
                  <a:pos x="T10" y="T11"/>
                </a:cxn>
              </a:cxnLst>
              <a:rect l="0" t="0" r="r" b="b"/>
              <a:pathLst>
                <a:path w="770" h="873">
                  <a:moveTo>
                    <a:pt x="289" y="289"/>
                  </a:moveTo>
                  <a:cubicBezTo>
                    <a:pt x="185" y="415"/>
                    <a:pt x="71" y="561"/>
                    <a:pt x="23" y="721"/>
                  </a:cubicBezTo>
                  <a:cubicBezTo>
                    <a:pt x="0" y="798"/>
                    <a:pt x="15" y="873"/>
                    <a:pt x="74" y="873"/>
                  </a:cubicBezTo>
                  <a:cubicBezTo>
                    <a:pt x="335" y="558"/>
                    <a:pt x="566" y="352"/>
                    <a:pt x="749" y="172"/>
                  </a:cubicBezTo>
                  <a:cubicBezTo>
                    <a:pt x="770" y="110"/>
                    <a:pt x="765" y="25"/>
                    <a:pt x="666" y="16"/>
                  </a:cubicBezTo>
                  <a:cubicBezTo>
                    <a:pt x="497" y="0"/>
                    <a:pt x="401" y="154"/>
                    <a:pt x="289" y="289"/>
                  </a:cubicBezTo>
                  <a:close/>
                </a:path>
              </a:pathLst>
            </a:custGeom>
            <a:solidFill>
              <a:srgbClr val="DEDFD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ṩlîďè"/>
            <p:cNvSpPr/>
            <p:nvPr/>
          </p:nvSpPr>
          <p:spPr bwMode="auto">
            <a:xfrm>
              <a:off x="6351960" y="3282411"/>
              <a:ext cx="2165958" cy="2393286"/>
            </a:xfrm>
            <a:custGeom>
              <a:avLst/>
              <a:gdLst>
                <a:gd name="T0" fmla="*/ 703 w 1177"/>
                <a:gd name="T1" fmla="*/ 212 h 1302"/>
                <a:gd name="T2" fmla="*/ 0 w 1177"/>
                <a:gd name="T3" fmla="*/ 1095 h 1302"/>
                <a:gd name="T4" fmla="*/ 117 w 1177"/>
                <a:gd name="T5" fmla="*/ 1302 h 1302"/>
                <a:gd name="T6" fmla="*/ 330 w 1177"/>
                <a:gd name="T7" fmla="*/ 1127 h 1302"/>
                <a:gd name="T8" fmla="*/ 302 w 1177"/>
                <a:gd name="T9" fmla="*/ 963 h 1302"/>
                <a:gd name="T10" fmla="*/ 554 w 1177"/>
                <a:gd name="T11" fmla="*/ 547 h 1302"/>
                <a:gd name="T12" fmla="*/ 925 w 1177"/>
                <a:gd name="T13" fmla="*/ 291 h 1302"/>
                <a:gd name="T14" fmla="*/ 1005 w 1177"/>
                <a:gd name="T15" fmla="*/ 426 h 1302"/>
                <a:gd name="T16" fmla="*/ 1029 w 1177"/>
                <a:gd name="T17" fmla="*/ 382 h 1302"/>
                <a:gd name="T18" fmla="*/ 703 w 1177"/>
                <a:gd name="T19" fmla="*/ 21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7" h="1302">
                  <a:moveTo>
                    <a:pt x="703" y="212"/>
                  </a:moveTo>
                  <a:cubicBezTo>
                    <a:pt x="536" y="424"/>
                    <a:pt x="0" y="1095"/>
                    <a:pt x="0" y="1095"/>
                  </a:cubicBezTo>
                  <a:cubicBezTo>
                    <a:pt x="0" y="1095"/>
                    <a:pt x="41" y="1219"/>
                    <a:pt x="117" y="1302"/>
                  </a:cubicBezTo>
                  <a:cubicBezTo>
                    <a:pt x="117" y="1302"/>
                    <a:pt x="209" y="1249"/>
                    <a:pt x="330" y="1127"/>
                  </a:cubicBezTo>
                  <a:cubicBezTo>
                    <a:pt x="302" y="1074"/>
                    <a:pt x="283" y="1016"/>
                    <a:pt x="302" y="963"/>
                  </a:cubicBezTo>
                  <a:cubicBezTo>
                    <a:pt x="360" y="807"/>
                    <a:pt x="446" y="671"/>
                    <a:pt x="554" y="547"/>
                  </a:cubicBezTo>
                  <a:cubicBezTo>
                    <a:pt x="653" y="431"/>
                    <a:pt x="756" y="275"/>
                    <a:pt x="925" y="291"/>
                  </a:cubicBezTo>
                  <a:cubicBezTo>
                    <a:pt x="996" y="320"/>
                    <a:pt x="1017" y="362"/>
                    <a:pt x="1005" y="426"/>
                  </a:cubicBezTo>
                  <a:cubicBezTo>
                    <a:pt x="1014" y="411"/>
                    <a:pt x="1022" y="396"/>
                    <a:pt x="1029" y="382"/>
                  </a:cubicBezTo>
                  <a:cubicBezTo>
                    <a:pt x="1177" y="78"/>
                    <a:pt x="871" y="0"/>
                    <a:pt x="703" y="212"/>
                  </a:cubicBezTo>
                  <a:close/>
                </a:path>
              </a:pathLst>
            </a:custGeom>
            <a:solidFill>
              <a:srgbClr val="D9DAD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îśļíḍè"/>
            <p:cNvSpPr/>
            <p:nvPr/>
          </p:nvSpPr>
          <p:spPr bwMode="auto">
            <a:xfrm>
              <a:off x="6263106" y="5052565"/>
              <a:ext cx="631209" cy="696984"/>
            </a:xfrm>
            <a:custGeom>
              <a:avLst/>
              <a:gdLst>
                <a:gd name="T0" fmla="*/ 96 w 343"/>
                <a:gd name="T1" fmla="*/ 0 h 379"/>
                <a:gd name="T2" fmla="*/ 0 w 343"/>
                <a:gd name="T3" fmla="*/ 128 h 379"/>
                <a:gd name="T4" fmla="*/ 151 w 343"/>
                <a:gd name="T5" fmla="*/ 379 h 379"/>
                <a:gd name="T6" fmla="*/ 343 w 343"/>
                <a:gd name="T7" fmla="*/ 245 h 379"/>
                <a:gd name="T8" fmla="*/ 96 w 343"/>
                <a:gd name="T9" fmla="*/ 0 h 379"/>
              </a:gdLst>
              <a:ahLst/>
              <a:cxnLst>
                <a:cxn ang="0">
                  <a:pos x="T0" y="T1"/>
                </a:cxn>
                <a:cxn ang="0">
                  <a:pos x="T2" y="T3"/>
                </a:cxn>
                <a:cxn ang="0">
                  <a:pos x="T4" y="T5"/>
                </a:cxn>
                <a:cxn ang="0">
                  <a:pos x="T6" y="T7"/>
                </a:cxn>
                <a:cxn ang="0">
                  <a:pos x="T8" y="T9"/>
                </a:cxn>
              </a:cxnLst>
              <a:rect l="0" t="0" r="r" b="b"/>
              <a:pathLst>
                <a:path w="343" h="379">
                  <a:moveTo>
                    <a:pt x="96" y="0"/>
                  </a:moveTo>
                  <a:cubicBezTo>
                    <a:pt x="0" y="128"/>
                    <a:pt x="0" y="128"/>
                    <a:pt x="0" y="128"/>
                  </a:cubicBezTo>
                  <a:cubicBezTo>
                    <a:pt x="0" y="128"/>
                    <a:pt x="75" y="360"/>
                    <a:pt x="151" y="379"/>
                  </a:cubicBezTo>
                  <a:cubicBezTo>
                    <a:pt x="343" y="245"/>
                    <a:pt x="343" y="245"/>
                    <a:pt x="343" y="245"/>
                  </a:cubicBezTo>
                  <a:lnTo>
                    <a:pt x="96" y="0"/>
                  </a:lnTo>
                  <a:close/>
                </a:path>
              </a:pathLst>
            </a:custGeom>
            <a:solidFill>
              <a:srgbClr val="DFDF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iṣ1íḓe"/>
            <p:cNvSpPr/>
            <p:nvPr/>
          </p:nvSpPr>
          <p:spPr bwMode="auto">
            <a:xfrm>
              <a:off x="7967486" y="2785060"/>
              <a:ext cx="571204" cy="381956"/>
            </a:xfrm>
            <a:custGeom>
              <a:avLst/>
              <a:gdLst>
                <a:gd name="T0" fmla="*/ 307 w 310"/>
                <a:gd name="T1" fmla="*/ 35 h 208"/>
                <a:gd name="T2" fmla="*/ 222 w 310"/>
                <a:gd name="T3" fmla="*/ 24 h 208"/>
                <a:gd name="T4" fmla="*/ 179 w 310"/>
                <a:gd name="T5" fmla="*/ 69 h 208"/>
                <a:gd name="T6" fmla="*/ 142 w 310"/>
                <a:gd name="T7" fmla="*/ 70 h 208"/>
                <a:gd name="T8" fmla="*/ 105 w 310"/>
                <a:gd name="T9" fmla="*/ 106 h 208"/>
                <a:gd name="T10" fmla="*/ 53 w 310"/>
                <a:gd name="T11" fmla="*/ 145 h 208"/>
                <a:gd name="T12" fmla="*/ 10 w 310"/>
                <a:gd name="T13" fmla="*/ 204 h 208"/>
                <a:gd name="T14" fmla="*/ 22 w 310"/>
                <a:gd name="T15" fmla="*/ 201 h 208"/>
                <a:gd name="T16" fmla="*/ 39 w 310"/>
                <a:gd name="T17" fmla="*/ 162 h 208"/>
                <a:gd name="T18" fmla="*/ 71 w 310"/>
                <a:gd name="T19" fmla="*/ 145 h 208"/>
                <a:gd name="T20" fmla="*/ 139 w 310"/>
                <a:gd name="T21" fmla="*/ 83 h 208"/>
                <a:gd name="T22" fmla="*/ 170 w 310"/>
                <a:gd name="T23" fmla="*/ 76 h 208"/>
                <a:gd name="T24" fmla="*/ 181 w 310"/>
                <a:gd name="T25" fmla="*/ 80 h 208"/>
                <a:gd name="T26" fmla="*/ 203 w 310"/>
                <a:gd name="T27" fmla="*/ 71 h 208"/>
                <a:gd name="T28" fmla="*/ 222 w 310"/>
                <a:gd name="T29" fmla="*/ 38 h 208"/>
                <a:gd name="T30" fmla="*/ 303 w 310"/>
                <a:gd name="T31" fmla="*/ 38 h 208"/>
                <a:gd name="T32" fmla="*/ 307 w 310"/>
                <a:gd name="T33" fmla="*/ 3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208">
                  <a:moveTo>
                    <a:pt x="307" y="35"/>
                  </a:moveTo>
                  <a:cubicBezTo>
                    <a:pt x="280" y="13"/>
                    <a:pt x="254" y="0"/>
                    <a:pt x="222" y="24"/>
                  </a:cubicBezTo>
                  <a:cubicBezTo>
                    <a:pt x="210" y="33"/>
                    <a:pt x="200" y="80"/>
                    <a:pt x="179" y="69"/>
                  </a:cubicBezTo>
                  <a:cubicBezTo>
                    <a:pt x="165" y="61"/>
                    <a:pt x="157" y="63"/>
                    <a:pt x="142" y="70"/>
                  </a:cubicBezTo>
                  <a:cubicBezTo>
                    <a:pt x="127" y="79"/>
                    <a:pt x="116" y="93"/>
                    <a:pt x="105" y="106"/>
                  </a:cubicBezTo>
                  <a:cubicBezTo>
                    <a:pt x="90" y="122"/>
                    <a:pt x="73" y="135"/>
                    <a:pt x="53" y="145"/>
                  </a:cubicBezTo>
                  <a:cubicBezTo>
                    <a:pt x="29" y="156"/>
                    <a:pt x="0" y="173"/>
                    <a:pt x="10" y="204"/>
                  </a:cubicBezTo>
                  <a:cubicBezTo>
                    <a:pt x="12" y="208"/>
                    <a:pt x="22" y="205"/>
                    <a:pt x="22" y="201"/>
                  </a:cubicBezTo>
                  <a:cubicBezTo>
                    <a:pt x="21" y="183"/>
                    <a:pt x="23" y="172"/>
                    <a:pt x="39" y="162"/>
                  </a:cubicBezTo>
                  <a:cubicBezTo>
                    <a:pt x="49" y="155"/>
                    <a:pt x="60" y="151"/>
                    <a:pt x="71" y="145"/>
                  </a:cubicBezTo>
                  <a:cubicBezTo>
                    <a:pt x="99" y="131"/>
                    <a:pt x="116" y="104"/>
                    <a:pt x="139" y="83"/>
                  </a:cubicBezTo>
                  <a:cubicBezTo>
                    <a:pt x="148" y="75"/>
                    <a:pt x="158" y="69"/>
                    <a:pt x="170" y="76"/>
                  </a:cubicBezTo>
                  <a:cubicBezTo>
                    <a:pt x="173" y="78"/>
                    <a:pt x="177" y="80"/>
                    <a:pt x="181" y="80"/>
                  </a:cubicBezTo>
                  <a:cubicBezTo>
                    <a:pt x="189" y="80"/>
                    <a:pt x="198" y="77"/>
                    <a:pt x="203" y="71"/>
                  </a:cubicBezTo>
                  <a:cubicBezTo>
                    <a:pt x="211" y="61"/>
                    <a:pt x="216" y="49"/>
                    <a:pt x="222" y="38"/>
                  </a:cubicBezTo>
                  <a:cubicBezTo>
                    <a:pt x="242" y="0"/>
                    <a:pt x="278" y="26"/>
                    <a:pt x="303" y="38"/>
                  </a:cubicBezTo>
                  <a:cubicBezTo>
                    <a:pt x="305" y="39"/>
                    <a:pt x="310" y="37"/>
                    <a:pt x="307" y="35"/>
                  </a:cubicBezTo>
                  <a:close/>
                </a:path>
              </a:pathLst>
            </a:custGeom>
            <a:solidFill>
              <a:srgbClr val="342B1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ṩ1iḑê"/>
            <p:cNvSpPr/>
            <p:nvPr/>
          </p:nvSpPr>
          <p:spPr bwMode="auto">
            <a:xfrm>
              <a:off x="7774777" y="2227703"/>
              <a:ext cx="244637" cy="242329"/>
            </a:xfrm>
            <a:custGeom>
              <a:avLst/>
              <a:gdLst>
                <a:gd name="T0" fmla="*/ 126 w 133"/>
                <a:gd name="T1" fmla="*/ 1 h 132"/>
                <a:gd name="T2" fmla="*/ 2 w 133"/>
                <a:gd name="T3" fmla="*/ 129 h 132"/>
                <a:gd name="T4" fmla="*/ 6 w 133"/>
                <a:gd name="T5" fmla="*/ 131 h 132"/>
                <a:gd name="T6" fmla="*/ 59 w 133"/>
                <a:gd name="T7" fmla="*/ 73 h 132"/>
                <a:gd name="T8" fmla="*/ 130 w 133"/>
                <a:gd name="T9" fmla="*/ 4 h 132"/>
                <a:gd name="T10" fmla="*/ 126 w 133"/>
                <a:gd name="T11" fmla="*/ 1 h 132"/>
              </a:gdLst>
              <a:ahLst/>
              <a:cxnLst>
                <a:cxn ang="0">
                  <a:pos x="T0" y="T1"/>
                </a:cxn>
                <a:cxn ang="0">
                  <a:pos x="T2" y="T3"/>
                </a:cxn>
                <a:cxn ang="0">
                  <a:pos x="T4" y="T5"/>
                </a:cxn>
                <a:cxn ang="0">
                  <a:pos x="T6" y="T7"/>
                </a:cxn>
                <a:cxn ang="0">
                  <a:pos x="T8" y="T9"/>
                </a:cxn>
                <a:cxn ang="0">
                  <a:pos x="T10" y="T11"/>
                </a:cxn>
              </a:cxnLst>
              <a:rect l="0" t="0" r="r" b="b"/>
              <a:pathLst>
                <a:path w="133" h="132">
                  <a:moveTo>
                    <a:pt x="126" y="1"/>
                  </a:moveTo>
                  <a:cubicBezTo>
                    <a:pt x="78" y="34"/>
                    <a:pt x="39" y="85"/>
                    <a:pt x="2" y="129"/>
                  </a:cubicBezTo>
                  <a:cubicBezTo>
                    <a:pt x="0" y="132"/>
                    <a:pt x="5" y="132"/>
                    <a:pt x="6" y="131"/>
                  </a:cubicBezTo>
                  <a:cubicBezTo>
                    <a:pt x="24" y="112"/>
                    <a:pt x="41" y="92"/>
                    <a:pt x="59" y="73"/>
                  </a:cubicBezTo>
                  <a:cubicBezTo>
                    <a:pt x="81" y="48"/>
                    <a:pt x="106" y="26"/>
                    <a:pt x="130" y="4"/>
                  </a:cubicBezTo>
                  <a:cubicBezTo>
                    <a:pt x="133" y="1"/>
                    <a:pt x="128" y="0"/>
                    <a:pt x="126" y="1"/>
                  </a:cubicBezTo>
                  <a:close/>
                </a:path>
              </a:pathLst>
            </a:custGeom>
            <a:solidFill>
              <a:srgbClr val="F5B59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ŝlîḑe"/>
            <p:cNvSpPr/>
            <p:nvPr/>
          </p:nvSpPr>
          <p:spPr bwMode="auto">
            <a:xfrm>
              <a:off x="7880940" y="2178084"/>
              <a:ext cx="230789" cy="242329"/>
            </a:xfrm>
            <a:custGeom>
              <a:avLst/>
              <a:gdLst>
                <a:gd name="T0" fmla="*/ 122 w 125"/>
                <a:gd name="T1" fmla="*/ 0 h 132"/>
                <a:gd name="T2" fmla="*/ 64 w 125"/>
                <a:gd name="T3" fmla="*/ 46 h 132"/>
                <a:gd name="T4" fmla="*/ 2 w 125"/>
                <a:gd name="T5" fmla="*/ 129 h 132"/>
                <a:gd name="T6" fmla="*/ 6 w 125"/>
                <a:gd name="T7" fmla="*/ 130 h 132"/>
                <a:gd name="T8" fmla="*/ 56 w 125"/>
                <a:gd name="T9" fmla="*/ 68 h 132"/>
                <a:gd name="T10" fmla="*/ 84 w 125"/>
                <a:gd name="T11" fmla="*/ 34 h 132"/>
                <a:gd name="T12" fmla="*/ 123 w 125"/>
                <a:gd name="T13" fmla="*/ 3 h 132"/>
                <a:gd name="T14" fmla="*/ 122 w 125"/>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32">
                  <a:moveTo>
                    <a:pt x="122" y="0"/>
                  </a:moveTo>
                  <a:cubicBezTo>
                    <a:pt x="98" y="5"/>
                    <a:pt x="79" y="28"/>
                    <a:pt x="64" y="46"/>
                  </a:cubicBezTo>
                  <a:cubicBezTo>
                    <a:pt x="42" y="72"/>
                    <a:pt x="23" y="101"/>
                    <a:pt x="2" y="129"/>
                  </a:cubicBezTo>
                  <a:cubicBezTo>
                    <a:pt x="0" y="131"/>
                    <a:pt x="5" y="132"/>
                    <a:pt x="6" y="130"/>
                  </a:cubicBezTo>
                  <a:cubicBezTo>
                    <a:pt x="25" y="111"/>
                    <a:pt x="40" y="89"/>
                    <a:pt x="56" y="68"/>
                  </a:cubicBezTo>
                  <a:cubicBezTo>
                    <a:pt x="65" y="56"/>
                    <a:pt x="74" y="44"/>
                    <a:pt x="84" y="34"/>
                  </a:cubicBezTo>
                  <a:cubicBezTo>
                    <a:pt x="96" y="21"/>
                    <a:pt x="110" y="14"/>
                    <a:pt x="123" y="3"/>
                  </a:cubicBezTo>
                  <a:cubicBezTo>
                    <a:pt x="125" y="1"/>
                    <a:pt x="123" y="0"/>
                    <a:pt x="122" y="0"/>
                  </a:cubicBezTo>
                  <a:close/>
                </a:path>
              </a:pathLst>
            </a:custGeom>
            <a:solidFill>
              <a:srgbClr val="F5B59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iŝlîḑe"/>
            <p:cNvSpPr/>
            <p:nvPr/>
          </p:nvSpPr>
          <p:spPr bwMode="auto">
            <a:xfrm>
              <a:off x="8035569" y="2157313"/>
              <a:ext cx="139628" cy="141935"/>
            </a:xfrm>
            <a:custGeom>
              <a:avLst/>
              <a:gdLst>
                <a:gd name="T0" fmla="*/ 71 w 76"/>
                <a:gd name="T1" fmla="*/ 1 h 77"/>
                <a:gd name="T2" fmla="*/ 34 w 76"/>
                <a:gd name="T3" fmla="*/ 32 h 77"/>
                <a:gd name="T4" fmla="*/ 1 w 76"/>
                <a:gd name="T5" fmla="*/ 75 h 77"/>
                <a:gd name="T6" fmla="*/ 5 w 76"/>
                <a:gd name="T7" fmla="*/ 75 h 77"/>
                <a:gd name="T8" fmla="*/ 37 w 76"/>
                <a:gd name="T9" fmla="*/ 37 h 77"/>
                <a:gd name="T10" fmla="*/ 74 w 76"/>
                <a:gd name="T11" fmla="*/ 3 h 77"/>
                <a:gd name="T12" fmla="*/ 71 w 76"/>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1" y="1"/>
                  </a:moveTo>
                  <a:cubicBezTo>
                    <a:pt x="56" y="7"/>
                    <a:pt x="44" y="20"/>
                    <a:pt x="34" y="32"/>
                  </a:cubicBezTo>
                  <a:cubicBezTo>
                    <a:pt x="22" y="45"/>
                    <a:pt x="9" y="59"/>
                    <a:pt x="1" y="75"/>
                  </a:cubicBezTo>
                  <a:cubicBezTo>
                    <a:pt x="0" y="77"/>
                    <a:pt x="4" y="76"/>
                    <a:pt x="5" y="75"/>
                  </a:cubicBezTo>
                  <a:cubicBezTo>
                    <a:pt x="16" y="63"/>
                    <a:pt x="26" y="49"/>
                    <a:pt x="37" y="37"/>
                  </a:cubicBezTo>
                  <a:cubicBezTo>
                    <a:pt x="48" y="24"/>
                    <a:pt x="63" y="15"/>
                    <a:pt x="74" y="3"/>
                  </a:cubicBezTo>
                  <a:cubicBezTo>
                    <a:pt x="76" y="1"/>
                    <a:pt x="73" y="0"/>
                    <a:pt x="71" y="1"/>
                  </a:cubicBezTo>
                  <a:close/>
                </a:path>
              </a:pathLst>
            </a:custGeom>
            <a:solidFill>
              <a:srgbClr val="F5B59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ṥḻiďe"/>
            <p:cNvSpPr/>
            <p:nvPr/>
          </p:nvSpPr>
          <p:spPr bwMode="auto">
            <a:xfrm>
              <a:off x="6621984" y="5516452"/>
              <a:ext cx="62313" cy="62313"/>
            </a:xfrm>
            <a:prstGeom prst="ellipse">
              <a:avLst/>
            </a:prstGeom>
            <a:solidFill>
              <a:srgbClr val="9295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ṩlíḓê"/>
            <p:cNvSpPr/>
            <p:nvPr/>
          </p:nvSpPr>
          <p:spPr bwMode="auto">
            <a:xfrm>
              <a:off x="7324737" y="2411181"/>
              <a:ext cx="120010" cy="130396"/>
            </a:xfrm>
            <a:custGeom>
              <a:avLst/>
              <a:gdLst>
                <a:gd name="T0" fmla="*/ 16 w 65"/>
                <a:gd name="T1" fmla="*/ 0 h 71"/>
                <a:gd name="T2" fmla="*/ 54 w 65"/>
                <a:gd name="T3" fmla="*/ 59 h 71"/>
                <a:gd name="T4" fmla="*/ 16 w 65"/>
                <a:gd name="T5" fmla="*/ 0 h 71"/>
              </a:gdLst>
              <a:ahLst/>
              <a:cxnLst>
                <a:cxn ang="0">
                  <a:pos x="T0" y="T1"/>
                </a:cxn>
                <a:cxn ang="0">
                  <a:pos x="T2" y="T3"/>
                </a:cxn>
                <a:cxn ang="0">
                  <a:pos x="T4" y="T5"/>
                </a:cxn>
              </a:cxnLst>
              <a:rect l="0" t="0" r="r" b="b"/>
              <a:pathLst>
                <a:path w="65" h="71">
                  <a:moveTo>
                    <a:pt x="16" y="0"/>
                  </a:moveTo>
                  <a:cubicBezTo>
                    <a:pt x="16" y="0"/>
                    <a:pt x="65" y="46"/>
                    <a:pt x="54" y="59"/>
                  </a:cubicBezTo>
                  <a:cubicBezTo>
                    <a:pt x="42" y="71"/>
                    <a:pt x="0" y="64"/>
                    <a:pt x="16" y="0"/>
                  </a:cubicBezTo>
                  <a:close/>
                </a:path>
              </a:pathLst>
            </a:custGeom>
            <a:solidFill>
              <a:srgbClr val="FAD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ṣlïḓè"/>
            <p:cNvSpPr/>
            <p:nvPr/>
          </p:nvSpPr>
          <p:spPr bwMode="auto">
            <a:xfrm>
              <a:off x="7595915" y="2569272"/>
              <a:ext cx="123472" cy="166168"/>
            </a:xfrm>
            <a:custGeom>
              <a:avLst/>
              <a:gdLst>
                <a:gd name="T0" fmla="*/ 0 w 67"/>
                <a:gd name="T1" fmla="*/ 21 h 90"/>
                <a:gd name="T2" fmla="*/ 21 w 67"/>
                <a:gd name="T3" fmla="*/ 75 h 90"/>
                <a:gd name="T4" fmla="*/ 64 w 67"/>
                <a:gd name="T5" fmla="*/ 57 h 90"/>
                <a:gd name="T6" fmla="*/ 0 w 67"/>
                <a:gd name="T7" fmla="*/ 21 h 90"/>
              </a:gdLst>
              <a:ahLst/>
              <a:cxnLst>
                <a:cxn ang="0">
                  <a:pos x="T0" y="T1"/>
                </a:cxn>
                <a:cxn ang="0">
                  <a:pos x="T2" y="T3"/>
                </a:cxn>
                <a:cxn ang="0">
                  <a:pos x="T4" y="T5"/>
                </a:cxn>
                <a:cxn ang="0">
                  <a:pos x="T6" y="T7"/>
                </a:cxn>
              </a:cxnLst>
              <a:rect l="0" t="0" r="r" b="b"/>
              <a:pathLst>
                <a:path w="67" h="90">
                  <a:moveTo>
                    <a:pt x="0" y="21"/>
                  </a:moveTo>
                  <a:cubicBezTo>
                    <a:pt x="0" y="21"/>
                    <a:pt x="5" y="60"/>
                    <a:pt x="21" y="75"/>
                  </a:cubicBezTo>
                  <a:cubicBezTo>
                    <a:pt x="37" y="90"/>
                    <a:pt x="67" y="82"/>
                    <a:pt x="64" y="57"/>
                  </a:cubicBezTo>
                  <a:cubicBezTo>
                    <a:pt x="60" y="33"/>
                    <a:pt x="4" y="0"/>
                    <a:pt x="0" y="21"/>
                  </a:cubicBezTo>
                  <a:close/>
                </a:path>
              </a:pathLst>
            </a:custGeom>
            <a:solidFill>
              <a:srgbClr val="FAD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şḻíḋe"/>
            <p:cNvSpPr/>
            <p:nvPr/>
          </p:nvSpPr>
          <p:spPr bwMode="auto">
            <a:xfrm>
              <a:off x="7329353" y="2389256"/>
              <a:ext cx="115395" cy="158091"/>
            </a:xfrm>
            <a:custGeom>
              <a:avLst/>
              <a:gdLst>
                <a:gd name="T0" fmla="*/ 47 w 63"/>
                <a:gd name="T1" fmla="*/ 34 h 86"/>
                <a:gd name="T2" fmla="*/ 15 w 63"/>
                <a:gd name="T3" fmla="*/ 1 h 86"/>
                <a:gd name="T4" fmla="*/ 8 w 63"/>
                <a:gd name="T5" fmla="*/ 6 h 86"/>
                <a:gd name="T6" fmla="*/ 45 w 63"/>
                <a:gd name="T7" fmla="*/ 62 h 86"/>
                <a:gd name="T8" fmla="*/ 47 w 63"/>
                <a:gd name="T9" fmla="*/ 73 h 86"/>
                <a:gd name="T10" fmla="*/ 32 w 63"/>
                <a:gd name="T11" fmla="*/ 71 h 86"/>
                <a:gd name="T12" fmla="*/ 7 w 63"/>
                <a:gd name="T13" fmla="*/ 31 h 86"/>
                <a:gd name="T14" fmla="*/ 4 w 63"/>
                <a:gd name="T15" fmla="*/ 32 h 86"/>
                <a:gd name="T16" fmla="*/ 29 w 63"/>
                <a:gd name="T17" fmla="*/ 81 h 86"/>
                <a:gd name="T18" fmla="*/ 58 w 63"/>
                <a:gd name="T19" fmla="*/ 74 h 86"/>
                <a:gd name="T20" fmla="*/ 47 w 63"/>
                <a:gd name="T21" fmla="*/ 3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86">
                  <a:moveTo>
                    <a:pt x="47" y="34"/>
                  </a:moveTo>
                  <a:cubicBezTo>
                    <a:pt x="39" y="22"/>
                    <a:pt x="30" y="7"/>
                    <a:pt x="15" y="1"/>
                  </a:cubicBezTo>
                  <a:cubicBezTo>
                    <a:pt x="13" y="0"/>
                    <a:pt x="5" y="3"/>
                    <a:pt x="8" y="6"/>
                  </a:cubicBezTo>
                  <a:cubicBezTo>
                    <a:pt x="24" y="21"/>
                    <a:pt x="38" y="41"/>
                    <a:pt x="45" y="62"/>
                  </a:cubicBezTo>
                  <a:cubicBezTo>
                    <a:pt x="47" y="65"/>
                    <a:pt x="47" y="69"/>
                    <a:pt x="47" y="73"/>
                  </a:cubicBezTo>
                  <a:cubicBezTo>
                    <a:pt x="46" y="79"/>
                    <a:pt x="34" y="73"/>
                    <a:pt x="32" y="71"/>
                  </a:cubicBezTo>
                  <a:cubicBezTo>
                    <a:pt x="19" y="60"/>
                    <a:pt x="19" y="41"/>
                    <a:pt x="7" y="31"/>
                  </a:cubicBezTo>
                  <a:cubicBezTo>
                    <a:pt x="6" y="30"/>
                    <a:pt x="4" y="30"/>
                    <a:pt x="4" y="32"/>
                  </a:cubicBezTo>
                  <a:cubicBezTo>
                    <a:pt x="0" y="47"/>
                    <a:pt x="13" y="76"/>
                    <a:pt x="29" y="81"/>
                  </a:cubicBezTo>
                  <a:cubicBezTo>
                    <a:pt x="39" y="85"/>
                    <a:pt x="54" y="86"/>
                    <a:pt x="58" y="74"/>
                  </a:cubicBezTo>
                  <a:cubicBezTo>
                    <a:pt x="63" y="61"/>
                    <a:pt x="53" y="44"/>
                    <a:pt x="47" y="34"/>
                  </a:cubicBezTo>
                  <a:close/>
                </a:path>
              </a:pathLst>
            </a:custGeom>
            <a:solidFill>
              <a:srgbClr val="F5B59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işḷîḍê"/>
            <p:cNvSpPr/>
            <p:nvPr/>
          </p:nvSpPr>
          <p:spPr bwMode="auto">
            <a:xfrm>
              <a:off x="7590145" y="2595812"/>
              <a:ext cx="132704" cy="146551"/>
            </a:xfrm>
            <a:custGeom>
              <a:avLst/>
              <a:gdLst>
                <a:gd name="T0" fmla="*/ 45 w 72"/>
                <a:gd name="T1" fmla="*/ 9 h 80"/>
                <a:gd name="T2" fmla="*/ 39 w 72"/>
                <a:gd name="T3" fmla="*/ 15 h 80"/>
                <a:gd name="T4" fmla="*/ 58 w 72"/>
                <a:gd name="T5" fmla="*/ 41 h 80"/>
                <a:gd name="T6" fmla="*/ 48 w 72"/>
                <a:gd name="T7" fmla="*/ 66 h 80"/>
                <a:gd name="T8" fmla="*/ 19 w 72"/>
                <a:gd name="T9" fmla="*/ 45 h 80"/>
                <a:gd name="T10" fmla="*/ 6 w 72"/>
                <a:gd name="T11" fmla="*/ 1 h 80"/>
                <a:gd name="T12" fmla="*/ 2 w 72"/>
                <a:gd name="T13" fmla="*/ 3 h 80"/>
                <a:gd name="T14" fmla="*/ 15 w 72"/>
                <a:gd name="T15" fmla="*/ 62 h 80"/>
                <a:gd name="T16" fmla="*/ 55 w 72"/>
                <a:gd name="T17" fmla="*/ 73 h 80"/>
                <a:gd name="T18" fmla="*/ 72 w 72"/>
                <a:gd name="T19" fmla="*/ 42 h 80"/>
                <a:gd name="T20" fmla="*/ 45 w 72"/>
                <a:gd name="T21"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0">
                  <a:moveTo>
                    <a:pt x="45" y="9"/>
                  </a:moveTo>
                  <a:cubicBezTo>
                    <a:pt x="42" y="8"/>
                    <a:pt x="34" y="12"/>
                    <a:pt x="39" y="15"/>
                  </a:cubicBezTo>
                  <a:cubicBezTo>
                    <a:pt x="48" y="22"/>
                    <a:pt x="56" y="30"/>
                    <a:pt x="58" y="41"/>
                  </a:cubicBezTo>
                  <a:cubicBezTo>
                    <a:pt x="60" y="50"/>
                    <a:pt x="57" y="63"/>
                    <a:pt x="48" y="66"/>
                  </a:cubicBezTo>
                  <a:cubicBezTo>
                    <a:pt x="37" y="71"/>
                    <a:pt x="22" y="54"/>
                    <a:pt x="19" y="45"/>
                  </a:cubicBezTo>
                  <a:cubicBezTo>
                    <a:pt x="15" y="30"/>
                    <a:pt x="18" y="13"/>
                    <a:pt x="6" y="1"/>
                  </a:cubicBezTo>
                  <a:cubicBezTo>
                    <a:pt x="5" y="0"/>
                    <a:pt x="2" y="1"/>
                    <a:pt x="2" y="3"/>
                  </a:cubicBezTo>
                  <a:cubicBezTo>
                    <a:pt x="7" y="22"/>
                    <a:pt x="0" y="47"/>
                    <a:pt x="15" y="62"/>
                  </a:cubicBezTo>
                  <a:cubicBezTo>
                    <a:pt x="25" y="74"/>
                    <a:pt x="40" y="80"/>
                    <a:pt x="55" y="73"/>
                  </a:cubicBezTo>
                  <a:cubicBezTo>
                    <a:pt x="67" y="67"/>
                    <a:pt x="72" y="54"/>
                    <a:pt x="72" y="42"/>
                  </a:cubicBezTo>
                  <a:cubicBezTo>
                    <a:pt x="71" y="25"/>
                    <a:pt x="60" y="13"/>
                    <a:pt x="45" y="9"/>
                  </a:cubicBezTo>
                  <a:close/>
                </a:path>
              </a:pathLst>
            </a:custGeom>
            <a:solidFill>
              <a:srgbClr val="F5B59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ṥ1iḋe"/>
            <p:cNvSpPr/>
            <p:nvPr/>
          </p:nvSpPr>
          <p:spPr bwMode="auto">
            <a:xfrm>
              <a:off x="6817001" y="5836095"/>
              <a:ext cx="241175" cy="191555"/>
            </a:xfrm>
            <a:custGeom>
              <a:avLst/>
              <a:gdLst>
                <a:gd name="T0" fmla="*/ 131 w 131"/>
                <a:gd name="T1" fmla="*/ 0 h 104"/>
                <a:gd name="T2" fmla="*/ 16 w 131"/>
                <a:gd name="T3" fmla="*/ 27 h 104"/>
                <a:gd name="T4" fmla="*/ 0 w 131"/>
                <a:gd name="T5" fmla="*/ 104 h 104"/>
                <a:gd name="T6" fmla="*/ 131 w 131"/>
                <a:gd name="T7" fmla="*/ 80 h 104"/>
                <a:gd name="T8" fmla="*/ 131 w 131"/>
                <a:gd name="T9" fmla="*/ 0 h 104"/>
              </a:gdLst>
              <a:ahLst/>
              <a:cxnLst>
                <a:cxn ang="0">
                  <a:pos x="T0" y="T1"/>
                </a:cxn>
                <a:cxn ang="0">
                  <a:pos x="T2" y="T3"/>
                </a:cxn>
                <a:cxn ang="0">
                  <a:pos x="T4" y="T5"/>
                </a:cxn>
                <a:cxn ang="0">
                  <a:pos x="T6" y="T7"/>
                </a:cxn>
                <a:cxn ang="0">
                  <a:pos x="T8" y="T9"/>
                </a:cxn>
              </a:cxnLst>
              <a:rect l="0" t="0" r="r" b="b"/>
              <a:pathLst>
                <a:path w="131" h="104">
                  <a:moveTo>
                    <a:pt x="131" y="0"/>
                  </a:moveTo>
                  <a:cubicBezTo>
                    <a:pt x="60" y="13"/>
                    <a:pt x="16" y="27"/>
                    <a:pt x="16" y="27"/>
                  </a:cubicBezTo>
                  <a:cubicBezTo>
                    <a:pt x="0" y="104"/>
                    <a:pt x="0" y="104"/>
                    <a:pt x="0" y="104"/>
                  </a:cubicBezTo>
                  <a:cubicBezTo>
                    <a:pt x="46" y="94"/>
                    <a:pt x="89" y="86"/>
                    <a:pt x="131" y="80"/>
                  </a:cubicBezTo>
                  <a:lnTo>
                    <a:pt x="131" y="0"/>
                  </a:lnTo>
                  <a:close/>
                </a:path>
              </a:pathLst>
            </a:custGeom>
            <a:solidFill>
              <a:srgbClr val="6858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ṧļïḓe"/>
            <p:cNvSpPr/>
            <p:nvPr/>
          </p:nvSpPr>
          <p:spPr bwMode="auto">
            <a:xfrm>
              <a:off x="7125105" y="5787629"/>
              <a:ext cx="310412" cy="185785"/>
            </a:xfrm>
            <a:custGeom>
              <a:avLst/>
              <a:gdLst>
                <a:gd name="T0" fmla="*/ 0 w 169"/>
                <a:gd name="T1" fmla="*/ 26 h 101"/>
                <a:gd name="T2" fmla="*/ 0 w 169"/>
                <a:gd name="T3" fmla="*/ 101 h 101"/>
                <a:gd name="T4" fmla="*/ 169 w 169"/>
                <a:gd name="T5" fmla="*/ 89 h 101"/>
                <a:gd name="T6" fmla="*/ 169 w 169"/>
                <a:gd name="T7" fmla="*/ 0 h 101"/>
                <a:gd name="T8" fmla="*/ 0 w 169"/>
                <a:gd name="T9" fmla="*/ 26 h 101"/>
              </a:gdLst>
              <a:ahLst/>
              <a:cxnLst>
                <a:cxn ang="0">
                  <a:pos x="T0" y="T1"/>
                </a:cxn>
                <a:cxn ang="0">
                  <a:pos x="T2" y="T3"/>
                </a:cxn>
                <a:cxn ang="0">
                  <a:pos x="T4" y="T5"/>
                </a:cxn>
                <a:cxn ang="0">
                  <a:pos x="T6" y="T7"/>
                </a:cxn>
                <a:cxn ang="0">
                  <a:pos x="T8" y="T9"/>
                </a:cxn>
              </a:cxnLst>
              <a:rect l="0" t="0" r="r" b="b"/>
              <a:pathLst>
                <a:path w="169" h="101">
                  <a:moveTo>
                    <a:pt x="0" y="26"/>
                  </a:moveTo>
                  <a:cubicBezTo>
                    <a:pt x="0" y="101"/>
                    <a:pt x="0" y="101"/>
                    <a:pt x="0" y="101"/>
                  </a:cubicBezTo>
                  <a:cubicBezTo>
                    <a:pt x="61" y="94"/>
                    <a:pt x="118" y="90"/>
                    <a:pt x="169" y="89"/>
                  </a:cubicBezTo>
                  <a:cubicBezTo>
                    <a:pt x="169" y="0"/>
                    <a:pt x="169" y="0"/>
                    <a:pt x="169" y="0"/>
                  </a:cubicBezTo>
                  <a:cubicBezTo>
                    <a:pt x="91" y="4"/>
                    <a:pt x="0" y="26"/>
                    <a:pt x="0" y="26"/>
                  </a:cubicBezTo>
                  <a:close/>
                </a:path>
              </a:pathLst>
            </a:custGeom>
            <a:solidFill>
              <a:srgbClr val="6858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íSḻíde"/>
            <p:cNvSpPr/>
            <p:nvPr/>
          </p:nvSpPr>
          <p:spPr bwMode="auto">
            <a:xfrm>
              <a:off x="7503599" y="5783013"/>
              <a:ext cx="493889" cy="218096"/>
            </a:xfrm>
            <a:custGeom>
              <a:avLst/>
              <a:gdLst>
                <a:gd name="T0" fmla="*/ 0 w 268"/>
                <a:gd name="T1" fmla="*/ 2 h 119"/>
                <a:gd name="T2" fmla="*/ 0 w 268"/>
                <a:gd name="T3" fmla="*/ 92 h 119"/>
                <a:gd name="T4" fmla="*/ 261 w 268"/>
                <a:gd name="T5" fmla="*/ 119 h 119"/>
                <a:gd name="T6" fmla="*/ 268 w 268"/>
                <a:gd name="T7" fmla="*/ 34 h 119"/>
                <a:gd name="T8" fmla="*/ 0 w 268"/>
                <a:gd name="T9" fmla="*/ 2 h 119"/>
              </a:gdLst>
              <a:ahLst/>
              <a:cxnLst>
                <a:cxn ang="0">
                  <a:pos x="T0" y="T1"/>
                </a:cxn>
                <a:cxn ang="0">
                  <a:pos x="T2" y="T3"/>
                </a:cxn>
                <a:cxn ang="0">
                  <a:pos x="T4" y="T5"/>
                </a:cxn>
                <a:cxn ang="0">
                  <a:pos x="T6" y="T7"/>
                </a:cxn>
                <a:cxn ang="0">
                  <a:pos x="T8" y="T9"/>
                </a:cxn>
              </a:cxnLst>
              <a:rect l="0" t="0" r="r" b="b"/>
              <a:pathLst>
                <a:path w="268" h="119">
                  <a:moveTo>
                    <a:pt x="0" y="2"/>
                  </a:moveTo>
                  <a:cubicBezTo>
                    <a:pt x="0" y="92"/>
                    <a:pt x="0" y="92"/>
                    <a:pt x="0" y="92"/>
                  </a:cubicBezTo>
                  <a:cubicBezTo>
                    <a:pt x="162" y="93"/>
                    <a:pt x="261" y="119"/>
                    <a:pt x="261" y="119"/>
                  </a:cubicBezTo>
                  <a:cubicBezTo>
                    <a:pt x="268" y="34"/>
                    <a:pt x="268" y="34"/>
                    <a:pt x="268" y="34"/>
                  </a:cubicBezTo>
                  <a:cubicBezTo>
                    <a:pt x="181" y="8"/>
                    <a:pt x="88" y="0"/>
                    <a:pt x="0" y="2"/>
                  </a:cubicBezTo>
                  <a:close/>
                </a:path>
              </a:pathLst>
            </a:custGeom>
            <a:solidFill>
              <a:srgbClr val="6858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1ïďé"/>
            <p:cNvSpPr/>
            <p:nvPr/>
          </p:nvSpPr>
          <p:spPr bwMode="auto">
            <a:xfrm>
              <a:off x="7983641" y="5839557"/>
              <a:ext cx="64621" cy="188093"/>
            </a:xfrm>
            <a:custGeom>
              <a:avLst/>
              <a:gdLst>
                <a:gd name="T0" fmla="*/ 0 w 56"/>
                <a:gd name="T1" fmla="*/ 0 h 163"/>
                <a:gd name="T2" fmla="*/ 56 w 56"/>
                <a:gd name="T3" fmla="*/ 5 h 163"/>
                <a:gd name="T4" fmla="*/ 56 w 56"/>
                <a:gd name="T5" fmla="*/ 163 h 163"/>
                <a:gd name="T6" fmla="*/ 0 w 56"/>
                <a:gd name="T7" fmla="*/ 163 h 163"/>
                <a:gd name="T8" fmla="*/ 0 w 56"/>
                <a:gd name="T9" fmla="*/ 0 h 163"/>
              </a:gdLst>
              <a:ahLst/>
              <a:cxnLst>
                <a:cxn ang="0">
                  <a:pos x="T0" y="T1"/>
                </a:cxn>
                <a:cxn ang="0">
                  <a:pos x="T2" y="T3"/>
                </a:cxn>
                <a:cxn ang="0">
                  <a:pos x="T4" y="T5"/>
                </a:cxn>
                <a:cxn ang="0">
                  <a:pos x="T6" y="T7"/>
                </a:cxn>
                <a:cxn ang="0">
                  <a:pos x="T8" y="T9"/>
                </a:cxn>
              </a:cxnLst>
              <a:rect l="0" t="0" r="r" b="b"/>
              <a:pathLst>
                <a:path w="56" h="163">
                  <a:moveTo>
                    <a:pt x="0" y="0"/>
                  </a:moveTo>
                  <a:lnTo>
                    <a:pt x="56" y="5"/>
                  </a:lnTo>
                  <a:lnTo>
                    <a:pt x="56" y="163"/>
                  </a:lnTo>
                  <a:lnTo>
                    <a:pt x="0" y="163"/>
                  </a:lnTo>
                  <a:lnTo>
                    <a:pt x="0" y="0"/>
                  </a:lnTo>
                  <a:close/>
                </a:path>
              </a:pathLst>
            </a:custGeom>
            <a:solidFill>
              <a:srgbClr val="9295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ŝlîďê"/>
            <p:cNvSpPr/>
            <p:nvPr/>
          </p:nvSpPr>
          <p:spPr bwMode="auto">
            <a:xfrm>
              <a:off x="8521380" y="3040082"/>
              <a:ext cx="868922" cy="865460"/>
            </a:xfrm>
            <a:custGeom>
              <a:avLst/>
              <a:gdLst>
                <a:gd name="T0" fmla="*/ 402 w 472"/>
                <a:gd name="T1" fmla="*/ 402 h 471"/>
                <a:gd name="T2" fmla="*/ 472 w 472"/>
                <a:gd name="T3" fmla="*/ 171 h 471"/>
                <a:gd name="T4" fmla="*/ 437 w 472"/>
                <a:gd name="T5" fmla="*/ 76 h 471"/>
                <a:gd name="T6" fmla="*/ 324 w 472"/>
                <a:gd name="T7" fmla="*/ 34 h 471"/>
                <a:gd name="T8" fmla="*/ 83 w 472"/>
                <a:gd name="T9" fmla="*/ 76 h 471"/>
                <a:gd name="T10" fmla="*/ 201 w 472"/>
                <a:gd name="T11" fmla="*/ 471 h 471"/>
                <a:gd name="T12" fmla="*/ 402 w 472"/>
                <a:gd name="T13" fmla="*/ 402 h 471"/>
              </a:gdLst>
              <a:ahLst/>
              <a:cxnLst>
                <a:cxn ang="0">
                  <a:pos x="T0" y="T1"/>
                </a:cxn>
                <a:cxn ang="0">
                  <a:pos x="T2" y="T3"/>
                </a:cxn>
                <a:cxn ang="0">
                  <a:pos x="T4" y="T5"/>
                </a:cxn>
                <a:cxn ang="0">
                  <a:pos x="T6" y="T7"/>
                </a:cxn>
                <a:cxn ang="0">
                  <a:pos x="T8" y="T9"/>
                </a:cxn>
                <a:cxn ang="0">
                  <a:pos x="T10" y="T11"/>
                </a:cxn>
                <a:cxn ang="0">
                  <a:pos x="T12" y="T13"/>
                </a:cxn>
              </a:cxnLst>
              <a:rect l="0" t="0" r="r" b="b"/>
              <a:pathLst>
                <a:path w="472" h="471">
                  <a:moveTo>
                    <a:pt x="402" y="402"/>
                  </a:moveTo>
                  <a:cubicBezTo>
                    <a:pt x="472" y="171"/>
                    <a:pt x="472" y="171"/>
                    <a:pt x="472" y="171"/>
                  </a:cubicBezTo>
                  <a:cubicBezTo>
                    <a:pt x="437" y="76"/>
                    <a:pt x="437" y="76"/>
                    <a:pt x="437" y="76"/>
                  </a:cubicBezTo>
                  <a:cubicBezTo>
                    <a:pt x="437" y="76"/>
                    <a:pt x="363" y="67"/>
                    <a:pt x="324" y="34"/>
                  </a:cubicBezTo>
                  <a:cubicBezTo>
                    <a:pt x="284" y="0"/>
                    <a:pt x="83" y="76"/>
                    <a:pt x="83" y="76"/>
                  </a:cubicBezTo>
                  <a:cubicBezTo>
                    <a:pt x="83" y="76"/>
                    <a:pt x="0" y="261"/>
                    <a:pt x="201" y="471"/>
                  </a:cubicBezTo>
                  <a:cubicBezTo>
                    <a:pt x="201" y="471"/>
                    <a:pt x="384" y="463"/>
                    <a:pt x="402" y="402"/>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ṧ1îde"/>
            <p:cNvSpPr/>
            <p:nvPr/>
          </p:nvSpPr>
          <p:spPr bwMode="auto">
            <a:xfrm>
              <a:off x="8684087" y="3113934"/>
              <a:ext cx="576973" cy="593129"/>
            </a:xfrm>
            <a:custGeom>
              <a:avLst/>
              <a:gdLst>
                <a:gd name="T0" fmla="*/ 113 w 314"/>
                <a:gd name="T1" fmla="*/ 270 h 323"/>
                <a:gd name="T2" fmla="*/ 87 w 314"/>
                <a:gd name="T3" fmla="*/ 153 h 323"/>
                <a:gd name="T4" fmla="*/ 275 w 314"/>
                <a:gd name="T5" fmla="*/ 36 h 323"/>
                <a:gd name="T6" fmla="*/ 230 w 314"/>
                <a:gd name="T7" fmla="*/ 55 h 323"/>
                <a:gd name="T8" fmla="*/ 181 w 314"/>
                <a:gd name="T9" fmla="*/ 0 h 323"/>
                <a:gd name="T10" fmla="*/ 176 w 314"/>
                <a:gd name="T11" fmla="*/ 3 h 323"/>
                <a:gd name="T12" fmla="*/ 200 w 314"/>
                <a:gd name="T13" fmla="*/ 27 h 323"/>
                <a:gd name="T14" fmla="*/ 222 w 314"/>
                <a:gd name="T15" fmla="*/ 58 h 323"/>
                <a:gd name="T16" fmla="*/ 178 w 314"/>
                <a:gd name="T17" fmla="*/ 78 h 323"/>
                <a:gd name="T18" fmla="*/ 148 w 314"/>
                <a:gd name="T19" fmla="*/ 54 h 323"/>
                <a:gd name="T20" fmla="*/ 105 w 314"/>
                <a:gd name="T21" fmla="*/ 27 h 323"/>
                <a:gd name="T22" fmla="*/ 98 w 314"/>
                <a:gd name="T23" fmla="*/ 33 h 323"/>
                <a:gd name="T24" fmla="*/ 135 w 314"/>
                <a:gd name="T25" fmla="*/ 58 h 323"/>
                <a:gd name="T26" fmla="*/ 169 w 314"/>
                <a:gd name="T27" fmla="*/ 82 h 323"/>
                <a:gd name="T28" fmla="*/ 107 w 314"/>
                <a:gd name="T29" fmla="*/ 109 h 323"/>
                <a:gd name="T30" fmla="*/ 103 w 314"/>
                <a:gd name="T31" fmla="*/ 106 h 323"/>
                <a:gd name="T32" fmla="*/ 88 w 314"/>
                <a:gd name="T33" fmla="*/ 93 h 323"/>
                <a:gd name="T34" fmla="*/ 60 w 314"/>
                <a:gd name="T35" fmla="*/ 78 h 323"/>
                <a:gd name="T36" fmla="*/ 54 w 314"/>
                <a:gd name="T37" fmla="*/ 83 h 323"/>
                <a:gd name="T38" fmla="*/ 65 w 314"/>
                <a:gd name="T39" fmla="*/ 91 h 323"/>
                <a:gd name="T40" fmla="*/ 82 w 314"/>
                <a:gd name="T41" fmla="*/ 104 h 323"/>
                <a:gd name="T42" fmla="*/ 95 w 314"/>
                <a:gd name="T43" fmla="*/ 114 h 323"/>
                <a:gd name="T44" fmla="*/ 67 w 314"/>
                <a:gd name="T45" fmla="*/ 126 h 323"/>
                <a:gd name="T46" fmla="*/ 45 w 314"/>
                <a:gd name="T47" fmla="*/ 210 h 323"/>
                <a:gd name="T48" fmla="*/ 4 w 314"/>
                <a:gd name="T49" fmla="*/ 186 h 323"/>
                <a:gd name="T50" fmla="*/ 1 w 314"/>
                <a:gd name="T51" fmla="*/ 188 h 323"/>
                <a:gd name="T52" fmla="*/ 30 w 314"/>
                <a:gd name="T53" fmla="*/ 210 h 323"/>
                <a:gd name="T54" fmla="*/ 46 w 314"/>
                <a:gd name="T55" fmla="*/ 216 h 323"/>
                <a:gd name="T56" fmla="*/ 87 w 314"/>
                <a:gd name="T57" fmla="*/ 292 h 323"/>
                <a:gd name="T58" fmla="*/ 314 w 314"/>
                <a:gd name="T59" fmla="*/ 153 h 323"/>
                <a:gd name="T60" fmla="*/ 113 w 314"/>
                <a:gd name="T61" fmla="*/ 27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4" h="323">
                  <a:moveTo>
                    <a:pt x="113" y="270"/>
                  </a:moveTo>
                  <a:cubicBezTo>
                    <a:pt x="70" y="244"/>
                    <a:pt x="48" y="153"/>
                    <a:pt x="87" y="153"/>
                  </a:cubicBezTo>
                  <a:cubicBezTo>
                    <a:pt x="126" y="153"/>
                    <a:pt x="275" y="36"/>
                    <a:pt x="275" y="36"/>
                  </a:cubicBezTo>
                  <a:cubicBezTo>
                    <a:pt x="275" y="36"/>
                    <a:pt x="256" y="44"/>
                    <a:pt x="230" y="55"/>
                  </a:cubicBezTo>
                  <a:cubicBezTo>
                    <a:pt x="232" y="39"/>
                    <a:pt x="191" y="4"/>
                    <a:pt x="181" y="0"/>
                  </a:cubicBezTo>
                  <a:cubicBezTo>
                    <a:pt x="180" y="0"/>
                    <a:pt x="175" y="1"/>
                    <a:pt x="176" y="3"/>
                  </a:cubicBezTo>
                  <a:cubicBezTo>
                    <a:pt x="182" y="13"/>
                    <a:pt x="193" y="19"/>
                    <a:pt x="200" y="27"/>
                  </a:cubicBezTo>
                  <a:cubicBezTo>
                    <a:pt x="210" y="36"/>
                    <a:pt x="218" y="46"/>
                    <a:pt x="222" y="58"/>
                  </a:cubicBezTo>
                  <a:cubicBezTo>
                    <a:pt x="209" y="64"/>
                    <a:pt x="194" y="71"/>
                    <a:pt x="178" y="78"/>
                  </a:cubicBezTo>
                  <a:cubicBezTo>
                    <a:pt x="170" y="68"/>
                    <a:pt x="158" y="61"/>
                    <a:pt x="148" y="54"/>
                  </a:cubicBezTo>
                  <a:cubicBezTo>
                    <a:pt x="135" y="44"/>
                    <a:pt x="121" y="33"/>
                    <a:pt x="105" y="27"/>
                  </a:cubicBezTo>
                  <a:cubicBezTo>
                    <a:pt x="103" y="27"/>
                    <a:pt x="95" y="30"/>
                    <a:pt x="98" y="33"/>
                  </a:cubicBezTo>
                  <a:cubicBezTo>
                    <a:pt x="109" y="43"/>
                    <a:pt x="123" y="50"/>
                    <a:pt x="135" y="58"/>
                  </a:cubicBezTo>
                  <a:cubicBezTo>
                    <a:pt x="146" y="66"/>
                    <a:pt x="157" y="75"/>
                    <a:pt x="169" y="82"/>
                  </a:cubicBezTo>
                  <a:cubicBezTo>
                    <a:pt x="147" y="91"/>
                    <a:pt x="125" y="101"/>
                    <a:pt x="107" y="109"/>
                  </a:cubicBezTo>
                  <a:cubicBezTo>
                    <a:pt x="105" y="108"/>
                    <a:pt x="104" y="107"/>
                    <a:pt x="103" y="106"/>
                  </a:cubicBezTo>
                  <a:cubicBezTo>
                    <a:pt x="98" y="102"/>
                    <a:pt x="93" y="98"/>
                    <a:pt x="88" y="93"/>
                  </a:cubicBezTo>
                  <a:cubicBezTo>
                    <a:pt x="80" y="86"/>
                    <a:pt x="71" y="78"/>
                    <a:pt x="60" y="78"/>
                  </a:cubicBezTo>
                  <a:cubicBezTo>
                    <a:pt x="57" y="77"/>
                    <a:pt x="52" y="80"/>
                    <a:pt x="54" y="83"/>
                  </a:cubicBezTo>
                  <a:cubicBezTo>
                    <a:pt x="57" y="87"/>
                    <a:pt x="61" y="88"/>
                    <a:pt x="65" y="91"/>
                  </a:cubicBezTo>
                  <a:cubicBezTo>
                    <a:pt x="71" y="95"/>
                    <a:pt x="76" y="99"/>
                    <a:pt x="82" y="104"/>
                  </a:cubicBezTo>
                  <a:cubicBezTo>
                    <a:pt x="86" y="107"/>
                    <a:pt x="90" y="111"/>
                    <a:pt x="95" y="114"/>
                  </a:cubicBezTo>
                  <a:cubicBezTo>
                    <a:pt x="82" y="120"/>
                    <a:pt x="72" y="124"/>
                    <a:pt x="67" y="126"/>
                  </a:cubicBezTo>
                  <a:cubicBezTo>
                    <a:pt x="51" y="133"/>
                    <a:pt x="42" y="172"/>
                    <a:pt x="45" y="210"/>
                  </a:cubicBezTo>
                  <a:cubicBezTo>
                    <a:pt x="30" y="205"/>
                    <a:pt x="19" y="191"/>
                    <a:pt x="4" y="186"/>
                  </a:cubicBezTo>
                  <a:cubicBezTo>
                    <a:pt x="3" y="185"/>
                    <a:pt x="0" y="187"/>
                    <a:pt x="1" y="188"/>
                  </a:cubicBezTo>
                  <a:cubicBezTo>
                    <a:pt x="9" y="197"/>
                    <a:pt x="20" y="204"/>
                    <a:pt x="30" y="210"/>
                  </a:cubicBezTo>
                  <a:cubicBezTo>
                    <a:pt x="35" y="213"/>
                    <a:pt x="40" y="215"/>
                    <a:pt x="46" y="216"/>
                  </a:cubicBezTo>
                  <a:cubicBezTo>
                    <a:pt x="50" y="248"/>
                    <a:pt x="62" y="279"/>
                    <a:pt x="87" y="292"/>
                  </a:cubicBezTo>
                  <a:cubicBezTo>
                    <a:pt x="144" y="323"/>
                    <a:pt x="314" y="153"/>
                    <a:pt x="314" y="153"/>
                  </a:cubicBezTo>
                  <a:cubicBezTo>
                    <a:pt x="314" y="153"/>
                    <a:pt x="157" y="297"/>
                    <a:pt x="113" y="270"/>
                  </a:cubicBezTo>
                  <a:close/>
                </a:path>
              </a:pathLst>
            </a:custGeom>
            <a:solidFill>
              <a:srgbClr val="F5B59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ïṥľiḓê"/>
            <p:cNvSpPr/>
            <p:nvPr/>
          </p:nvSpPr>
          <p:spPr bwMode="auto">
            <a:xfrm>
              <a:off x="10117289" y="2711207"/>
              <a:ext cx="366955" cy="448885"/>
            </a:xfrm>
            <a:custGeom>
              <a:avLst/>
              <a:gdLst>
                <a:gd name="T0" fmla="*/ 111 w 199"/>
                <a:gd name="T1" fmla="*/ 20 h 244"/>
                <a:gd name="T2" fmla="*/ 45 w 199"/>
                <a:gd name="T3" fmla="*/ 0 h 244"/>
                <a:gd name="T4" fmla="*/ 0 w 199"/>
                <a:gd name="T5" fmla="*/ 201 h 244"/>
                <a:gd name="T6" fmla="*/ 199 w 199"/>
                <a:gd name="T7" fmla="*/ 244 h 244"/>
                <a:gd name="T8" fmla="*/ 111 w 199"/>
                <a:gd name="T9" fmla="*/ 20 h 244"/>
              </a:gdLst>
              <a:ahLst/>
              <a:cxnLst>
                <a:cxn ang="0">
                  <a:pos x="T0" y="T1"/>
                </a:cxn>
                <a:cxn ang="0">
                  <a:pos x="T2" y="T3"/>
                </a:cxn>
                <a:cxn ang="0">
                  <a:pos x="T4" y="T5"/>
                </a:cxn>
                <a:cxn ang="0">
                  <a:pos x="T6" y="T7"/>
                </a:cxn>
                <a:cxn ang="0">
                  <a:pos x="T8" y="T9"/>
                </a:cxn>
              </a:cxnLst>
              <a:rect l="0" t="0" r="r" b="b"/>
              <a:pathLst>
                <a:path w="199" h="244">
                  <a:moveTo>
                    <a:pt x="111" y="20"/>
                  </a:moveTo>
                  <a:cubicBezTo>
                    <a:pt x="91" y="7"/>
                    <a:pt x="69" y="1"/>
                    <a:pt x="45" y="0"/>
                  </a:cubicBezTo>
                  <a:cubicBezTo>
                    <a:pt x="59" y="75"/>
                    <a:pt x="67" y="157"/>
                    <a:pt x="0" y="201"/>
                  </a:cubicBezTo>
                  <a:cubicBezTo>
                    <a:pt x="76" y="167"/>
                    <a:pt x="141" y="199"/>
                    <a:pt x="199" y="244"/>
                  </a:cubicBezTo>
                  <a:cubicBezTo>
                    <a:pt x="192" y="171"/>
                    <a:pt x="171" y="58"/>
                    <a:pt x="111" y="20"/>
                  </a:cubicBezTo>
                  <a:close/>
                </a:path>
              </a:pathLst>
            </a:custGeom>
            <a:solidFill>
              <a:srgbClr val="342B1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lîďe"/>
            <p:cNvSpPr/>
            <p:nvPr/>
          </p:nvSpPr>
          <p:spPr bwMode="auto">
            <a:xfrm>
              <a:off x="9670711" y="2677743"/>
              <a:ext cx="789300" cy="640440"/>
            </a:xfrm>
            <a:custGeom>
              <a:avLst/>
              <a:gdLst>
                <a:gd name="T0" fmla="*/ 425 w 429"/>
                <a:gd name="T1" fmla="*/ 249 h 348"/>
                <a:gd name="T2" fmla="*/ 243 w 429"/>
                <a:gd name="T3" fmla="*/ 219 h 348"/>
                <a:gd name="T4" fmla="*/ 291 w 429"/>
                <a:gd name="T5" fmla="*/ 34 h 348"/>
                <a:gd name="T6" fmla="*/ 0 w 429"/>
                <a:gd name="T7" fmla="*/ 209 h 348"/>
                <a:gd name="T8" fmla="*/ 37 w 429"/>
                <a:gd name="T9" fmla="*/ 348 h 348"/>
                <a:gd name="T10" fmla="*/ 37 w 429"/>
                <a:gd name="T11" fmla="*/ 348 h 348"/>
                <a:gd name="T12" fmla="*/ 429 w 429"/>
                <a:gd name="T13" fmla="*/ 273 h 348"/>
                <a:gd name="T14" fmla="*/ 425 w 429"/>
                <a:gd name="T15" fmla="*/ 249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 h="348">
                  <a:moveTo>
                    <a:pt x="425" y="249"/>
                  </a:moveTo>
                  <a:cubicBezTo>
                    <a:pt x="371" y="211"/>
                    <a:pt x="311" y="188"/>
                    <a:pt x="243" y="219"/>
                  </a:cubicBezTo>
                  <a:cubicBezTo>
                    <a:pt x="305" y="178"/>
                    <a:pt x="303" y="104"/>
                    <a:pt x="291" y="34"/>
                  </a:cubicBezTo>
                  <a:cubicBezTo>
                    <a:pt x="205" y="0"/>
                    <a:pt x="61" y="142"/>
                    <a:pt x="0" y="209"/>
                  </a:cubicBezTo>
                  <a:cubicBezTo>
                    <a:pt x="0" y="209"/>
                    <a:pt x="54" y="302"/>
                    <a:pt x="37" y="348"/>
                  </a:cubicBezTo>
                  <a:cubicBezTo>
                    <a:pt x="37" y="348"/>
                    <a:pt x="37" y="348"/>
                    <a:pt x="37" y="348"/>
                  </a:cubicBezTo>
                  <a:cubicBezTo>
                    <a:pt x="429" y="273"/>
                    <a:pt x="429" y="273"/>
                    <a:pt x="429" y="273"/>
                  </a:cubicBezTo>
                  <a:cubicBezTo>
                    <a:pt x="429" y="273"/>
                    <a:pt x="428" y="264"/>
                    <a:pt x="425" y="249"/>
                  </a:cubicBezTo>
                  <a:close/>
                </a:path>
              </a:pathLst>
            </a:custGeom>
            <a:solidFill>
              <a:srgbClr val="FFFFFF"/>
            </a:solidFill>
            <a:ln w="9525" cap="flat">
              <a:solidFill>
                <a:srgbClr val="FFFFFF"/>
              </a:solidFill>
              <a:prstDash val="solid"/>
              <a:miter lim="800000"/>
            </a:ln>
          </p:spPr>
          <p:txBody>
            <a:bodyPr anchor="ctr"/>
            <a:lstStyle/>
            <a:p>
              <a:pPr algn="ctr"/>
            </a:p>
          </p:txBody>
        </p:sp>
        <p:sp>
          <p:nvSpPr>
            <p:cNvPr id="43" name="iŝḻîḓe"/>
            <p:cNvSpPr/>
            <p:nvPr/>
          </p:nvSpPr>
          <p:spPr bwMode="auto">
            <a:xfrm>
              <a:off x="10893895" y="3600900"/>
              <a:ext cx="2308" cy="230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ļíďé"/>
            <p:cNvSpPr/>
            <p:nvPr/>
          </p:nvSpPr>
          <p:spPr bwMode="auto">
            <a:xfrm>
              <a:off x="10878894" y="3582437"/>
              <a:ext cx="15001" cy="18463"/>
            </a:xfrm>
            <a:custGeom>
              <a:avLst/>
              <a:gdLst>
                <a:gd name="T0" fmla="*/ 0 w 8"/>
                <a:gd name="T1" fmla="*/ 0 h 10"/>
                <a:gd name="T2" fmla="*/ 8 w 8"/>
                <a:gd name="T3" fmla="*/ 10 h 10"/>
                <a:gd name="T4" fmla="*/ 0 w 8"/>
                <a:gd name="T5" fmla="*/ 0 h 10"/>
              </a:gdLst>
              <a:ahLst/>
              <a:cxnLst>
                <a:cxn ang="0">
                  <a:pos x="T0" y="T1"/>
                </a:cxn>
                <a:cxn ang="0">
                  <a:pos x="T2" y="T3"/>
                </a:cxn>
                <a:cxn ang="0">
                  <a:pos x="T4" y="T5"/>
                </a:cxn>
              </a:cxnLst>
              <a:rect l="0" t="0" r="r" b="b"/>
              <a:pathLst>
                <a:path w="8" h="10">
                  <a:moveTo>
                    <a:pt x="0" y="0"/>
                  </a:moveTo>
                  <a:cubicBezTo>
                    <a:pt x="3" y="4"/>
                    <a:pt x="6" y="7"/>
                    <a:pt x="8" y="10"/>
                  </a:cubicBezTo>
                  <a:cubicBezTo>
                    <a:pt x="5" y="7"/>
                    <a:pt x="3" y="4"/>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ïṡḷîḑê"/>
            <p:cNvSpPr/>
            <p:nvPr/>
          </p:nvSpPr>
          <p:spPr bwMode="auto">
            <a:xfrm>
              <a:off x="10896203" y="3603208"/>
              <a:ext cx="1154" cy="34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şḻïḑè"/>
            <p:cNvSpPr/>
            <p:nvPr/>
          </p:nvSpPr>
          <p:spPr bwMode="auto">
            <a:xfrm>
              <a:off x="10899665" y="3607824"/>
              <a:ext cx="3462" cy="5770"/>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1" y="1"/>
                    <a:pt x="2" y="2"/>
                    <a:pt x="2" y="3"/>
                  </a:cubicBezTo>
                  <a:cubicBezTo>
                    <a:pt x="2" y="2"/>
                    <a:pt x="1" y="1"/>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îŝľide"/>
            <p:cNvSpPr/>
            <p:nvPr/>
          </p:nvSpPr>
          <p:spPr bwMode="auto">
            <a:xfrm>
              <a:off x="10897357" y="3606670"/>
              <a:ext cx="2308" cy="1154"/>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íṩḷiḑè"/>
            <p:cNvSpPr/>
            <p:nvPr/>
          </p:nvSpPr>
          <p:spPr bwMode="auto">
            <a:xfrm>
              <a:off x="10871970" y="3573205"/>
              <a:ext cx="6924" cy="9232"/>
            </a:xfrm>
            <a:custGeom>
              <a:avLst/>
              <a:gdLst>
                <a:gd name="T0" fmla="*/ 0 w 4"/>
                <a:gd name="T1" fmla="*/ 0 h 5"/>
                <a:gd name="T2" fmla="*/ 4 w 4"/>
                <a:gd name="T3" fmla="*/ 5 h 5"/>
                <a:gd name="T4" fmla="*/ 0 w 4"/>
                <a:gd name="T5" fmla="*/ 0 h 5"/>
              </a:gdLst>
              <a:ahLst/>
              <a:cxnLst>
                <a:cxn ang="0">
                  <a:pos x="T0" y="T1"/>
                </a:cxn>
                <a:cxn ang="0">
                  <a:pos x="T2" y="T3"/>
                </a:cxn>
                <a:cxn ang="0">
                  <a:pos x="T4" y="T5"/>
                </a:cxn>
              </a:cxnLst>
              <a:rect l="0" t="0" r="r" b="b"/>
              <a:pathLst>
                <a:path w="4" h="5">
                  <a:moveTo>
                    <a:pt x="0" y="0"/>
                  </a:moveTo>
                  <a:cubicBezTo>
                    <a:pt x="1" y="2"/>
                    <a:pt x="3" y="3"/>
                    <a:pt x="4" y="5"/>
                  </a:cubicBezTo>
                  <a:cubicBezTo>
                    <a:pt x="3" y="4"/>
                    <a:pt x="1" y="2"/>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iŝ1ïḓê"/>
            <p:cNvSpPr/>
            <p:nvPr/>
          </p:nvSpPr>
          <p:spPr bwMode="auto">
            <a:xfrm>
              <a:off x="10859276" y="3558204"/>
              <a:ext cx="2308" cy="230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îśḷïdè"/>
            <p:cNvSpPr/>
            <p:nvPr/>
          </p:nvSpPr>
          <p:spPr bwMode="auto">
            <a:xfrm>
              <a:off x="10853507" y="3551280"/>
              <a:ext cx="5770" cy="6924"/>
            </a:xfrm>
            <a:custGeom>
              <a:avLst/>
              <a:gdLst>
                <a:gd name="T0" fmla="*/ 0 w 3"/>
                <a:gd name="T1" fmla="*/ 0 h 4"/>
                <a:gd name="T2" fmla="*/ 3 w 3"/>
                <a:gd name="T3" fmla="*/ 4 h 4"/>
                <a:gd name="T4" fmla="*/ 0 w 3"/>
                <a:gd name="T5" fmla="*/ 0 h 4"/>
              </a:gdLst>
              <a:ahLst/>
              <a:cxnLst>
                <a:cxn ang="0">
                  <a:pos x="T0" y="T1"/>
                </a:cxn>
                <a:cxn ang="0">
                  <a:pos x="T2" y="T3"/>
                </a:cxn>
                <a:cxn ang="0">
                  <a:pos x="T4" y="T5"/>
                </a:cxn>
              </a:cxnLst>
              <a:rect l="0" t="0" r="r" b="b"/>
              <a:pathLst>
                <a:path w="3" h="4">
                  <a:moveTo>
                    <a:pt x="0" y="0"/>
                  </a:moveTo>
                  <a:cubicBezTo>
                    <a:pt x="1" y="1"/>
                    <a:pt x="2" y="3"/>
                    <a:pt x="3" y="4"/>
                  </a:cubicBezTo>
                  <a:cubicBezTo>
                    <a:pt x="1" y="1"/>
                    <a:pt x="0" y="0"/>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iślíḑê"/>
            <p:cNvSpPr/>
            <p:nvPr/>
          </p:nvSpPr>
          <p:spPr bwMode="auto">
            <a:xfrm>
              <a:off x="10862738" y="3561666"/>
              <a:ext cx="2308" cy="230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íṩ1îde"/>
            <p:cNvSpPr/>
            <p:nvPr/>
          </p:nvSpPr>
          <p:spPr bwMode="auto">
            <a:xfrm>
              <a:off x="10865046" y="3563974"/>
              <a:ext cx="6924" cy="9232"/>
            </a:xfrm>
            <a:custGeom>
              <a:avLst/>
              <a:gdLst>
                <a:gd name="T0" fmla="*/ 0 w 4"/>
                <a:gd name="T1" fmla="*/ 0 h 5"/>
                <a:gd name="T2" fmla="*/ 4 w 4"/>
                <a:gd name="T3" fmla="*/ 5 h 5"/>
                <a:gd name="T4" fmla="*/ 0 w 4"/>
                <a:gd name="T5" fmla="*/ 0 h 5"/>
              </a:gdLst>
              <a:ahLst/>
              <a:cxnLst>
                <a:cxn ang="0">
                  <a:pos x="T0" y="T1"/>
                </a:cxn>
                <a:cxn ang="0">
                  <a:pos x="T2" y="T3"/>
                </a:cxn>
                <a:cxn ang="0">
                  <a:pos x="T4" y="T5"/>
                </a:cxn>
              </a:cxnLst>
              <a:rect l="0" t="0" r="r" b="b"/>
              <a:pathLst>
                <a:path w="4" h="5">
                  <a:moveTo>
                    <a:pt x="0" y="0"/>
                  </a:moveTo>
                  <a:cubicBezTo>
                    <a:pt x="1" y="2"/>
                    <a:pt x="3" y="3"/>
                    <a:pt x="4" y="5"/>
                  </a:cubicBezTo>
                  <a:cubicBezTo>
                    <a:pt x="2" y="3"/>
                    <a:pt x="1" y="2"/>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ïŝ1ídè"/>
            <p:cNvSpPr/>
            <p:nvPr/>
          </p:nvSpPr>
          <p:spPr bwMode="auto">
            <a:xfrm>
              <a:off x="10861584" y="3560512"/>
              <a:ext cx="1154" cy="1154"/>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ïşḻíḑê"/>
            <p:cNvSpPr/>
            <p:nvPr/>
          </p:nvSpPr>
          <p:spPr bwMode="auto">
            <a:xfrm>
              <a:off x="10903126" y="3613593"/>
              <a:ext cx="3462" cy="3462"/>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cubicBezTo>
                    <a:pt x="2" y="1"/>
                    <a:pt x="1" y="1"/>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ïśliḋè"/>
            <p:cNvSpPr/>
            <p:nvPr/>
          </p:nvSpPr>
          <p:spPr bwMode="auto">
            <a:xfrm>
              <a:off x="10921590" y="3635518"/>
              <a:ext cx="2308" cy="0"/>
            </a:xfrm>
            <a:custGeom>
              <a:avLst/>
              <a:gdLst>
                <a:gd name="T0" fmla="*/ 0 w 1"/>
                <a:gd name="T1" fmla="*/ 0 w 1"/>
              </a:gdLst>
              <a:ahLst/>
              <a:cxnLst>
                <a:cxn ang="0">
                  <a:pos x="T0" y="0"/>
                </a:cxn>
                <a:cxn ang="0">
                  <a:pos x="T1" y="0"/>
                </a:cxn>
              </a:cxnLst>
              <a:rect l="0" t="0" r="r" b="b"/>
              <a:pathLst>
                <a:path w="1">
                  <a:moveTo>
                    <a:pt x="0" y="0"/>
                  </a:moveTo>
                  <a:cubicBezTo>
                    <a:pt x="1" y="0"/>
                    <a:pt x="0" y="0"/>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îṧḷiďê"/>
            <p:cNvSpPr/>
            <p:nvPr/>
          </p:nvSpPr>
          <p:spPr bwMode="auto">
            <a:xfrm>
              <a:off x="9261060" y="1604572"/>
              <a:ext cx="565434" cy="1527826"/>
            </a:xfrm>
            <a:custGeom>
              <a:avLst/>
              <a:gdLst>
                <a:gd name="T0" fmla="*/ 114 w 307"/>
                <a:gd name="T1" fmla="*/ 576 h 831"/>
                <a:gd name="T2" fmla="*/ 136 w 307"/>
                <a:gd name="T3" fmla="*/ 403 h 831"/>
                <a:gd name="T4" fmla="*/ 307 w 307"/>
                <a:gd name="T5" fmla="*/ 0 h 831"/>
                <a:gd name="T6" fmla="*/ 223 w 307"/>
                <a:gd name="T7" fmla="*/ 61 h 831"/>
                <a:gd name="T8" fmla="*/ 0 w 307"/>
                <a:gd name="T9" fmla="*/ 581 h 831"/>
                <a:gd name="T10" fmla="*/ 175 w 307"/>
                <a:gd name="T11" fmla="*/ 751 h 831"/>
                <a:gd name="T12" fmla="*/ 192 w 307"/>
                <a:gd name="T13" fmla="*/ 831 h 831"/>
                <a:gd name="T14" fmla="*/ 255 w 307"/>
                <a:gd name="T15" fmla="*/ 763 h 831"/>
                <a:gd name="T16" fmla="*/ 229 w 307"/>
                <a:gd name="T17" fmla="*/ 674 h 831"/>
                <a:gd name="T18" fmla="*/ 114 w 307"/>
                <a:gd name="T19" fmla="*/ 57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831">
                  <a:moveTo>
                    <a:pt x="114" y="576"/>
                  </a:moveTo>
                  <a:cubicBezTo>
                    <a:pt x="96" y="514"/>
                    <a:pt x="114" y="456"/>
                    <a:pt x="136" y="403"/>
                  </a:cubicBezTo>
                  <a:cubicBezTo>
                    <a:pt x="191" y="266"/>
                    <a:pt x="249" y="133"/>
                    <a:pt x="307" y="0"/>
                  </a:cubicBezTo>
                  <a:cubicBezTo>
                    <a:pt x="265" y="14"/>
                    <a:pt x="235" y="33"/>
                    <a:pt x="223" y="61"/>
                  </a:cubicBezTo>
                  <a:cubicBezTo>
                    <a:pt x="0" y="581"/>
                    <a:pt x="0" y="581"/>
                    <a:pt x="0" y="581"/>
                  </a:cubicBezTo>
                  <a:cubicBezTo>
                    <a:pt x="175" y="751"/>
                    <a:pt x="175" y="751"/>
                    <a:pt x="175" y="751"/>
                  </a:cubicBezTo>
                  <a:cubicBezTo>
                    <a:pt x="192" y="831"/>
                    <a:pt x="192" y="831"/>
                    <a:pt x="192" y="831"/>
                  </a:cubicBezTo>
                  <a:cubicBezTo>
                    <a:pt x="192" y="831"/>
                    <a:pt x="217" y="800"/>
                    <a:pt x="255" y="763"/>
                  </a:cubicBezTo>
                  <a:cubicBezTo>
                    <a:pt x="247" y="733"/>
                    <a:pt x="240" y="703"/>
                    <a:pt x="229" y="674"/>
                  </a:cubicBezTo>
                  <a:cubicBezTo>
                    <a:pt x="167" y="692"/>
                    <a:pt x="127" y="634"/>
                    <a:pt x="114" y="576"/>
                  </a:cubicBezTo>
                  <a:close/>
                </a:path>
              </a:pathLst>
            </a:custGeom>
            <a:solidFill>
              <a:srgbClr val="F5B591"/>
            </a:solidFill>
            <a:ln w="9525" cap="flat">
              <a:solidFill>
                <a:srgbClr val="F5B591"/>
              </a:solidFill>
              <a:prstDash val="solid"/>
              <a:miter lim="800000"/>
            </a:ln>
          </p:spPr>
          <p:txBody>
            <a:bodyPr anchor="ctr"/>
            <a:lstStyle/>
            <a:p>
              <a:pPr algn="ctr"/>
            </a:p>
          </p:txBody>
        </p:sp>
        <p:sp>
          <p:nvSpPr>
            <p:cNvPr id="57" name="işḷïḓe"/>
            <p:cNvSpPr/>
            <p:nvPr/>
          </p:nvSpPr>
          <p:spPr bwMode="auto">
            <a:xfrm>
              <a:off x="10920436" y="3634364"/>
              <a:ext cx="1154" cy="1154"/>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iṩļiďe"/>
            <p:cNvSpPr/>
            <p:nvPr/>
          </p:nvSpPr>
          <p:spPr bwMode="auto">
            <a:xfrm>
              <a:off x="9438768" y="1483408"/>
              <a:ext cx="1940938" cy="2037870"/>
            </a:xfrm>
            <a:custGeom>
              <a:avLst/>
              <a:gdLst>
                <a:gd name="T0" fmla="*/ 942 w 1055"/>
                <a:gd name="T1" fmla="*/ 620 h 1109"/>
                <a:gd name="T2" fmla="*/ 869 w 1055"/>
                <a:gd name="T3" fmla="*/ 66 h 1109"/>
                <a:gd name="T4" fmla="*/ 211 w 1055"/>
                <a:gd name="T5" fmla="*/ 66 h 1109"/>
                <a:gd name="T6" fmla="*/ 40 w 1055"/>
                <a:gd name="T7" fmla="*/ 469 h 1109"/>
                <a:gd name="T8" fmla="*/ 18 w 1055"/>
                <a:gd name="T9" fmla="*/ 642 h 1109"/>
                <a:gd name="T10" fmla="*/ 133 w 1055"/>
                <a:gd name="T11" fmla="*/ 740 h 1109"/>
                <a:gd name="T12" fmla="*/ 159 w 1055"/>
                <a:gd name="T13" fmla="*/ 829 h 1109"/>
                <a:gd name="T14" fmla="*/ 424 w 1055"/>
                <a:gd name="T15" fmla="*/ 692 h 1109"/>
                <a:gd name="T16" fmla="*/ 555 w 1055"/>
                <a:gd name="T17" fmla="*/ 927 h 1109"/>
                <a:gd name="T18" fmla="*/ 213 w 1055"/>
                <a:gd name="T19" fmla="*/ 992 h 1109"/>
                <a:gd name="T20" fmla="*/ 240 w 1055"/>
                <a:gd name="T21" fmla="*/ 1034 h 1109"/>
                <a:gd name="T22" fmla="*/ 494 w 1055"/>
                <a:gd name="T23" fmla="*/ 1074 h 1109"/>
                <a:gd name="T24" fmla="*/ 845 w 1055"/>
                <a:gd name="T25" fmla="*/ 1047 h 1109"/>
                <a:gd name="T26" fmla="*/ 870 w 1055"/>
                <a:gd name="T27" fmla="*/ 1074 h 1109"/>
                <a:gd name="T28" fmla="*/ 1055 w 1055"/>
                <a:gd name="T29" fmla="*/ 768 h 1109"/>
                <a:gd name="T30" fmla="*/ 942 w 1055"/>
                <a:gd name="T31" fmla="*/ 62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5" h="1109">
                  <a:moveTo>
                    <a:pt x="942" y="620"/>
                  </a:moveTo>
                  <a:cubicBezTo>
                    <a:pt x="904" y="494"/>
                    <a:pt x="869" y="66"/>
                    <a:pt x="869" y="66"/>
                  </a:cubicBezTo>
                  <a:cubicBezTo>
                    <a:pt x="869" y="66"/>
                    <a:pt x="410" y="0"/>
                    <a:pt x="211" y="66"/>
                  </a:cubicBezTo>
                  <a:cubicBezTo>
                    <a:pt x="153" y="199"/>
                    <a:pt x="95" y="332"/>
                    <a:pt x="40" y="469"/>
                  </a:cubicBezTo>
                  <a:cubicBezTo>
                    <a:pt x="18" y="522"/>
                    <a:pt x="0" y="580"/>
                    <a:pt x="18" y="642"/>
                  </a:cubicBezTo>
                  <a:cubicBezTo>
                    <a:pt x="31" y="700"/>
                    <a:pt x="71" y="758"/>
                    <a:pt x="133" y="740"/>
                  </a:cubicBezTo>
                  <a:cubicBezTo>
                    <a:pt x="144" y="769"/>
                    <a:pt x="151" y="799"/>
                    <a:pt x="159" y="829"/>
                  </a:cubicBezTo>
                  <a:cubicBezTo>
                    <a:pt x="232" y="755"/>
                    <a:pt x="352" y="653"/>
                    <a:pt x="424" y="692"/>
                  </a:cubicBezTo>
                  <a:cubicBezTo>
                    <a:pt x="533" y="751"/>
                    <a:pt x="555" y="927"/>
                    <a:pt x="555" y="927"/>
                  </a:cubicBezTo>
                  <a:cubicBezTo>
                    <a:pt x="213" y="992"/>
                    <a:pt x="213" y="992"/>
                    <a:pt x="213" y="992"/>
                  </a:cubicBezTo>
                  <a:cubicBezTo>
                    <a:pt x="221" y="1007"/>
                    <a:pt x="230" y="1020"/>
                    <a:pt x="240" y="1034"/>
                  </a:cubicBezTo>
                  <a:cubicBezTo>
                    <a:pt x="307" y="1109"/>
                    <a:pt x="409" y="1100"/>
                    <a:pt x="494" y="1074"/>
                  </a:cubicBezTo>
                  <a:cubicBezTo>
                    <a:pt x="609" y="1038"/>
                    <a:pt x="743" y="945"/>
                    <a:pt x="845" y="1047"/>
                  </a:cubicBezTo>
                  <a:cubicBezTo>
                    <a:pt x="853" y="1054"/>
                    <a:pt x="862" y="1064"/>
                    <a:pt x="870" y="1074"/>
                  </a:cubicBezTo>
                  <a:cubicBezTo>
                    <a:pt x="1055" y="768"/>
                    <a:pt x="1055" y="768"/>
                    <a:pt x="1055" y="768"/>
                  </a:cubicBezTo>
                  <a:cubicBezTo>
                    <a:pt x="1055" y="768"/>
                    <a:pt x="980" y="746"/>
                    <a:pt x="942" y="62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ï$líde"/>
            <p:cNvSpPr/>
            <p:nvPr/>
          </p:nvSpPr>
          <p:spPr bwMode="auto">
            <a:xfrm>
              <a:off x="9671865" y="3220098"/>
              <a:ext cx="1367427" cy="558510"/>
            </a:xfrm>
            <a:custGeom>
              <a:avLst/>
              <a:gdLst>
                <a:gd name="T0" fmla="*/ 718 w 743"/>
                <a:gd name="T1" fmla="*/ 102 h 304"/>
                <a:gd name="T2" fmla="*/ 367 w 743"/>
                <a:gd name="T3" fmla="*/ 129 h 304"/>
                <a:gd name="T4" fmla="*/ 113 w 743"/>
                <a:gd name="T5" fmla="*/ 89 h 304"/>
                <a:gd name="T6" fmla="*/ 86 w 743"/>
                <a:gd name="T7" fmla="*/ 47 h 304"/>
                <a:gd name="T8" fmla="*/ 0 w 743"/>
                <a:gd name="T9" fmla="*/ 64 h 304"/>
                <a:gd name="T10" fmla="*/ 122 w 743"/>
                <a:gd name="T11" fmla="*/ 304 h 304"/>
                <a:gd name="T12" fmla="*/ 642 w 743"/>
                <a:gd name="T13" fmla="*/ 180 h 304"/>
                <a:gd name="T14" fmla="*/ 698 w 743"/>
                <a:gd name="T15" fmla="*/ 204 h 304"/>
                <a:gd name="T16" fmla="*/ 743 w 743"/>
                <a:gd name="T17" fmla="*/ 129 h 304"/>
                <a:gd name="T18" fmla="*/ 718 w 743"/>
                <a:gd name="T19" fmla="*/ 10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304">
                  <a:moveTo>
                    <a:pt x="718" y="102"/>
                  </a:moveTo>
                  <a:cubicBezTo>
                    <a:pt x="616" y="0"/>
                    <a:pt x="482" y="93"/>
                    <a:pt x="367" y="129"/>
                  </a:cubicBezTo>
                  <a:cubicBezTo>
                    <a:pt x="282" y="155"/>
                    <a:pt x="180" y="164"/>
                    <a:pt x="113" y="89"/>
                  </a:cubicBezTo>
                  <a:cubicBezTo>
                    <a:pt x="103" y="75"/>
                    <a:pt x="94" y="62"/>
                    <a:pt x="86" y="47"/>
                  </a:cubicBezTo>
                  <a:cubicBezTo>
                    <a:pt x="0" y="64"/>
                    <a:pt x="0" y="64"/>
                    <a:pt x="0" y="64"/>
                  </a:cubicBezTo>
                  <a:cubicBezTo>
                    <a:pt x="122" y="304"/>
                    <a:pt x="122" y="304"/>
                    <a:pt x="122" y="304"/>
                  </a:cubicBezTo>
                  <a:cubicBezTo>
                    <a:pt x="122" y="304"/>
                    <a:pt x="558" y="76"/>
                    <a:pt x="642" y="180"/>
                  </a:cubicBezTo>
                  <a:cubicBezTo>
                    <a:pt x="698" y="204"/>
                    <a:pt x="698" y="204"/>
                    <a:pt x="698" y="204"/>
                  </a:cubicBezTo>
                  <a:cubicBezTo>
                    <a:pt x="743" y="129"/>
                    <a:pt x="743" y="129"/>
                    <a:pt x="743" y="129"/>
                  </a:cubicBezTo>
                  <a:cubicBezTo>
                    <a:pt x="735" y="119"/>
                    <a:pt x="726" y="109"/>
                    <a:pt x="718" y="102"/>
                  </a:cubicBezTo>
                  <a:close/>
                </a:path>
              </a:pathLst>
            </a:custGeom>
            <a:solidFill>
              <a:srgbClr val="F5B591"/>
            </a:solidFill>
            <a:ln w="9525" cap="flat">
              <a:solidFill>
                <a:srgbClr val="F5B591"/>
              </a:solidFill>
              <a:prstDash val="solid"/>
              <a:miter lim="800000"/>
            </a:ln>
          </p:spPr>
          <p:txBody>
            <a:bodyPr anchor="ctr"/>
            <a:lstStyle/>
            <a:p>
              <a:pPr algn="ctr"/>
            </a:p>
          </p:txBody>
        </p:sp>
        <p:sp>
          <p:nvSpPr>
            <p:cNvPr id="60" name="îŝḷíḑè"/>
            <p:cNvSpPr/>
            <p:nvPr/>
          </p:nvSpPr>
          <p:spPr bwMode="auto">
            <a:xfrm>
              <a:off x="10906588" y="3617055"/>
              <a:ext cx="2308" cy="230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1"/>
                    <a:pt x="1" y="1"/>
                  </a:cubicBezTo>
                  <a:cubicBezTo>
                    <a:pt x="1" y="1"/>
                    <a:pt x="1" y="0"/>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ïślïďè"/>
            <p:cNvSpPr/>
            <p:nvPr/>
          </p:nvSpPr>
          <p:spPr bwMode="auto">
            <a:xfrm>
              <a:off x="10908896" y="3619363"/>
              <a:ext cx="6924" cy="9232"/>
            </a:xfrm>
            <a:custGeom>
              <a:avLst/>
              <a:gdLst>
                <a:gd name="T0" fmla="*/ 0 w 4"/>
                <a:gd name="T1" fmla="*/ 0 h 5"/>
                <a:gd name="T2" fmla="*/ 4 w 4"/>
                <a:gd name="T3" fmla="*/ 5 h 5"/>
                <a:gd name="T4" fmla="*/ 0 w 4"/>
                <a:gd name="T5" fmla="*/ 0 h 5"/>
              </a:gdLst>
              <a:ahLst/>
              <a:cxnLst>
                <a:cxn ang="0">
                  <a:pos x="T0" y="T1"/>
                </a:cxn>
                <a:cxn ang="0">
                  <a:pos x="T2" y="T3"/>
                </a:cxn>
                <a:cxn ang="0">
                  <a:pos x="T4" y="T5"/>
                </a:cxn>
              </a:cxnLst>
              <a:rect l="0" t="0" r="r" b="b"/>
              <a:pathLst>
                <a:path w="4" h="5">
                  <a:moveTo>
                    <a:pt x="0" y="0"/>
                  </a:moveTo>
                  <a:cubicBezTo>
                    <a:pt x="2" y="2"/>
                    <a:pt x="3" y="4"/>
                    <a:pt x="4" y="5"/>
                  </a:cubicBezTo>
                  <a:cubicBezTo>
                    <a:pt x="3" y="4"/>
                    <a:pt x="2" y="2"/>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íṧḷíḋe"/>
            <p:cNvSpPr/>
            <p:nvPr/>
          </p:nvSpPr>
          <p:spPr bwMode="auto">
            <a:xfrm>
              <a:off x="10920436" y="3632057"/>
              <a:ext cx="0" cy="230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îşlïḋe"/>
            <p:cNvSpPr/>
            <p:nvPr/>
          </p:nvSpPr>
          <p:spPr bwMode="auto">
            <a:xfrm>
              <a:off x="10915820" y="36285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ŝliḋê"/>
            <p:cNvSpPr/>
            <p:nvPr/>
          </p:nvSpPr>
          <p:spPr bwMode="auto">
            <a:xfrm>
              <a:off x="10915820" y="3628595"/>
              <a:ext cx="4616" cy="3462"/>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2" y="2"/>
                  </a:cubicBezTo>
                  <a:cubicBezTo>
                    <a:pt x="2" y="2"/>
                    <a:pt x="1" y="1"/>
                    <a:pt x="0" y="0"/>
                  </a:cubicBezTo>
                  <a:close/>
                </a:path>
              </a:pathLst>
            </a:custGeom>
            <a:solidFill>
              <a:srgbClr val="F7C7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iśḷîḑe"/>
            <p:cNvSpPr/>
            <p:nvPr/>
          </p:nvSpPr>
          <p:spPr bwMode="auto">
            <a:xfrm>
              <a:off x="9189515" y="1130300"/>
              <a:ext cx="2190191" cy="1755153"/>
            </a:xfrm>
            <a:custGeom>
              <a:avLst/>
              <a:gdLst>
                <a:gd name="T0" fmla="*/ 1190 w 1190"/>
                <a:gd name="T1" fmla="*/ 895 h 955"/>
                <a:gd name="T2" fmla="*/ 1109 w 1190"/>
                <a:gd name="T3" fmla="*/ 582 h 955"/>
                <a:gd name="T4" fmla="*/ 1150 w 1190"/>
                <a:gd name="T5" fmla="*/ 158 h 955"/>
                <a:gd name="T6" fmla="*/ 170 w 1190"/>
                <a:gd name="T7" fmla="*/ 14 h 955"/>
                <a:gd name="T8" fmla="*/ 0 w 1190"/>
                <a:gd name="T9" fmla="*/ 27 h 955"/>
                <a:gd name="T10" fmla="*/ 175 w 1190"/>
                <a:gd name="T11" fmla="*/ 101 h 955"/>
                <a:gd name="T12" fmla="*/ 61 w 1190"/>
                <a:gd name="T13" fmla="*/ 153 h 955"/>
                <a:gd name="T14" fmla="*/ 240 w 1190"/>
                <a:gd name="T15" fmla="*/ 350 h 955"/>
                <a:gd name="T16" fmla="*/ 829 w 1190"/>
                <a:gd name="T17" fmla="*/ 306 h 955"/>
                <a:gd name="T18" fmla="*/ 703 w 1190"/>
                <a:gd name="T19" fmla="*/ 663 h 955"/>
                <a:gd name="T20" fmla="*/ 746 w 1190"/>
                <a:gd name="T21" fmla="*/ 721 h 955"/>
                <a:gd name="T22" fmla="*/ 888 w 1190"/>
                <a:gd name="T23" fmla="*/ 638 h 955"/>
                <a:gd name="T24" fmla="*/ 864 w 1190"/>
                <a:gd name="T25" fmla="*/ 788 h 955"/>
                <a:gd name="T26" fmla="*/ 1100 w 1190"/>
                <a:gd name="T27" fmla="*/ 955 h 955"/>
                <a:gd name="T28" fmla="*/ 1190 w 1190"/>
                <a:gd name="T29" fmla="*/ 895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0" h="955">
                  <a:moveTo>
                    <a:pt x="1190" y="895"/>
                  </a:moveTo>
                  <a:cubicBezTo>
                    <a:pt x="1190" y="895"/>
                    <a:pt x="1109" y="710"/>
                    <a:pt x="1109" y="582"/>
                  </a:cubicBezTo>
                  <a:cubicBezTo>
                    <a:pt x="1109" y="454"/>
                    <a:pt x="1150" y="158"/>
                    <a:pt x="1150" y="158"/>
                  </a:cubicBezTo>
                  <a:cubicBezTo>
                    <a:pt x="1150" y="158"/>
                    <a:pt x="340" y="0"/>
                    <a:pt x="170" y="14"/>
                  </a:cubicBezTo>
                  <a:cubicBezTo>
                    <a:pt x="0" y="27"/>
                    <a:pt x="0" y="27"/>
                    <a:pt x="0" y="27"/>
                  </a:cubicBezTo>
                  <a:cubicBezTo>
                    <a:pt x="175" y="101"/>
                    <a:pt x="175" y="101"/>
                    <a:pt x="175" y="101"/>
                  </a:cubicBezTo>
                  <a:cubicBezTo>
                    <a:pt x="61" y="153"/>
                    <a:pt x="61" y="153"/>
                    <a:pt x="61" y="153"/>
                  </a:cubicBezTo>
                  <a:cubicBezTo>
                    <a:pt x="240" y="350"/>
                    <a:pt x="240" y="350"/>
                    <a:pt x="240" y="350"/>
                  </a:cubicBezTo>
                  <a:cubicBezTo>
                    <a:pt x="240" y="350"/>
                    <a:pt x="690" y="289"/>
                    <a:pt x="829" y="306"/>
                  </a:cubicBezTo>
                  <a:cubicBezTo>
                    <a:pt x="969" y="323"/>
                    <a:pt x="703" y="663"/>
                    <a:pt x="703" y="663"/>
                  </a:cubicBezTo>
                  <a:cubicBezTo>
                    <a:pt x="746" y="721"/>
                    <a:pt x="746" y="721"/>
                    <a:pt x="746" y="721"/>
                  </a:cubicBezTo>
                  <a:cubicBezTo>
                    <a:pt x="746" y="721"/>
                    <a:pt x="872" y="581"/>
                    <a:pt x="888" y="638"/>
                  </a:cubicBezTo>
                  <a:cubicBezTo>
                    <a:pt x="904" y="695"/>
                    <a:pt x="891" y="754"/>
                    <a:pt x="864" y="788"/>
                  </a:cubicBezTo>
                  <a:cubicBezTo>
                    <a:pt x="838" y="821"/>
                    <a:pt x="1100" y="955"/>
                    <a:pt x="1100" y="955"/>
                  </a:cubicBezTo>
                  <a:cubicBezTo>
                    <a:pt x="1190" y="895"/>
                    <a:pt x="1190" y="895"/>
                    <a:pt x="1190" y="895"/>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iŝľíďè"/>
            <p:cNvSpPr/>
            <p:nvPr/>
          </p:nvSpPr>
          <p:spPr bwMode="auto">
            <a:xfrm>
              <a:off x="8972574" y="3663213"/>
              <a:ext cx="2180959" cy="2240965"/>
            </a:xfrm>
            <a:custGeom>
              <a:avLst/>
              <a:gdLst>
                <a:gd name="T0" fmla="*/ 764 w 1185"/>
                <a:gd name="T1" fmla="*/ 657 h 1219"/>
                <a:gd name="T2" fmla="*/ 226 w 1185"/>
                <a:gd name="T3" fmla="*/ 519 h 1219"/>
                <a:gd name="T4" fmla="*/ 150 w 1185"/>
                <a:gd name="T5" fmla="*/ 346 h 1219"/>
                <a:gd name="T6" fmla="*/ 62 w 1185"/>
                <a:gd name="T7" fmla="*/ 152 h 1219"/>
                <a:gd name="T8" fmla="*/ 0 w 1185"/>
                <a:gd name="T9" fmla="*/ 186 h 1219"/>
                <a:gd name="T10" fmla="*/ 1131 w 1185"/>
                <a:gd name="T11" fmla="*/ 754 h 1219"/>
                <a:gd name="T12" fmla="*/ 1185 w 1185"/>
                <a:gd name="T13" fmla="*/ 13 h 1219"/>
                <a:gd name="T14" fmla="*/ 1120 w 1185"/>
                <a:gd name="T15" fmla="*/ 0 h 1219"/>
                <a:gd name="T16" fmla="*/ 764 w 1185"/>
                <a:gd name="T17" fmla="*/ 65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5" h="1219">
                  <a:moveTo>
                    <a:pt x="764" y="657"/>
                  </a:moveTo>
                  <a:cubicBezTo>
                    <a:pt x="582" y="764"/>
                    <a:pt x="342" y="697"/>
                    <a:pt x="226" y="519"/>
                  </a:cubicBezTo>
                  <a:cubicBezTo>
                    <a:pt x="191" y="466"/>
                    <a:pt x="177" y="404"/>
                    <a:pt x="150" y="346"/>
                  </a:cubicBezTo>
                  <a:cubicBezTo>
                    <a:pt x="122" y="282"/>
                    <a:pt x="88" y="218"/>
                    <a:pt x="62" y="152"/>
                  </a:cubicBezTo>
                  <a:cubicBezTo>
                    <a:pt x="0" y="186"/>
                    <a:pt x="0" y="186"/>
                    <a:pt x="0" y="186"/>
                  </a:cubicBezTo>
                  <a:cubicBezTo>
                    <a:pt x="0" y="186"/>
                    <a:pt x="362" y="1219"/>
                    <a:pt x="1131" y="754"/>
                  </a:cubicBezTo>
                  <a:cubicBezTo>
                    <a:pt x="1185" y="13"/>
                    <a:pt x="1185" y="13"/>
                    <a:pt x="1185" y="13"/>
                  </a:cubicBezTo>
                  <a:cubicBezTo>
                    <a:pt x="1120" y="0"/>
                    <a:pt x="1120" y="0"/>
                    <a:pt x="1120" y="0"/>
                  </a:cubicBezTo>
                  <a:cubicBezTo>
                    <a:pt x="1112" y="261"/>
                    <a:pt x="1000" y="523"/>
                    <a:pt x="764" y="657"/>
                  </a:cubicBezTo>
                  <a:close/>
                </a:path>
              </a:pathLst>
            </a:custGeom>
            <a:solidFill>
              <a:srgbClr val="C0C2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ïṡļíḓe"/>
            <p:cNvSpPr/>
            <p:nvPr/>
          </p:nvSpPr>
          <p:spPr bwMode="auto">
            <a:xfrm>
              <a:off x="9086814" y="3650520"/>
              <a:ext cx="1946708" cy="1417047"/>
            </a:xfrm>
            <a:custGeom>
              <a:avLst/>
              <a:gdLst>
                <a:gd name="T0" fmla="*/ 651 w 1058"/>
                <a:gd name="T1" fmla="*/ 381 h 771"/>
                <a:gd name="T2" fmla="*/ 95 w 1058"/>
                <a:gd name="T3" fmla="*/ 105 h 771"/>
                <a:gd name="T4" fmla="*/ 0 w 1058"/>
                <a:gd name="T5" fmla="*/ 159 h 771"/>
                <a:gd name="T6" fmla="*/ 88 w 1058"/>
                <a:gd name="T7" fmla="*/ 353 h 771"/>
                <a:gd name="T8" fmla="*/ 164 w 1058"/>
                <a:gd name="T9" fmla="*/ 526 h 771"/>
                <a:gd name="T10" fmla="*/ 702 w 1058"/>
                <a:gd name="T11" fmla="*/ 664 h 771"/>
                <a:gd name="T12" fmla="*/ 1058 w 1058"/>
                <a:gd name="T13" fmla="*/ 7 h 771"/>
                <a:gd name="T14" fmla="*/ 1022 w 1058"/>
                <a:gd name="T15" fmla="*/ 0 h 771"/>
                <a:gd name="T16" fmla="*/ 651 w 1058"/>
                <a:gd name="T17" fmla="*/ 38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8" h="771">
                  <a:moveTo>
                    <a:pt x="651" y="381"/>
                  </a:moveTo>
                  <a:cubicBezTo>
                    <a:pt x="414" y="433"/>
                    <a:pt x="95" y="105"/>
                    <a:pt x="95" y="105"/>
                  </a:cubicBezTo>
                  <a:cubicBezTo>
                    <a:pt x="0" y="159"/>
                    <a:pt x="0" y="159"/>
                    <a:pt x="0" y="159"/>
                  </a:cubicBezTo>
                  <a:cubicBezTo>
                    <a:pt x="26" y="225"/>
                    <a:pt x="60" y="289"/>
                    <a:pt x="88" y="353"/>
                  </a:cubicBezTo>
                  <a:cubicBezTo>
                    <a:pt x="115" y="411"/>
                    <a:pt x="129" y="473"/>
                    <a:pt x="164" y="526"/>
                  </a:cubicBezTo>
                  <a:cubicBezTo>
                    <a:pt x="280" y="704"/>
                    <a:pt x="520" y="771"/>
                    <a:pt x="702" y="664"/>
                  </a:cubicBezTo>
                  <a:cubicBezTo>
                    <a:pt x="938" y="530"/>
                    <a:pt x="1050" y="268"/>
                    <a:pt x="1058" y="7"/>
                  </a:cubicBezTo>
                  <a:cubicBezTo>
                    <a:pt x="1022" y="0"/>
                    <a:pt x="1022" y="0"/>
                    <a:pt x="1022" y="0"/>
                  </a:cubicBezTo>
                  <a:cubicBezTo>
                    <a:pt x="1022" y="0"/>
                    <a:pt x="888" y="329"/>
                    <a:pt x="651" y="381"/>
                  </a:cubicBezTo>
                  <a:close/>
                </a:path>
              </a:pathLst>
            </a:custGeom>
            <a:solidFill>
              <a:srgbClr val="D2D4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ṡḻiḓe"/>
            <p:cNvSpPr/>
            <p:nvPr/>
          </p:nvSpPr>
          <p:spPr bwMode="auto">
            <a:xfrm>
              <a:off x="8843331" y="3687446"/>
              <a:ext cx="546971" cy="709677"/>
            </a:xfrm>
            <a:custGeom>
              <a:avLst/>
              <a:gdLst>
                <a:gd name="T0" fmla="*/ 227 w 297"/>
                <a:gd name="T1" fmla="*/ 0 h 386"/>
                <a:gd name="T2" fmla="*/ 297 w 297"/>
                <a:gd name="T3" fmla="*/ 81 h 386"/>
                <a:gd name="T4" fmla="*/ 105 w 297"/>
                <a:gd name="T5" fmla="*/ 386 h 386"/>
                <a:gd name="T6" fmla="*/ 0 w 297"/>
                <a:gd name="T7" fmla="*/ 140 h 386"/>
                <a:gd name="T8" fmla="*/ 227 w 297"/>
                <a:gd name="T9" fmla="*/ 0 h 386"/>
              </a:gdLst>
              <a:ahLst/>
              <a:cxnLst>
                <a:cxn ang="0">
                  <a:pos x="T0" y="T1"/>
                </a:cxn>
                <a:cxn ang="0">
                  <a:pos x="T2" y="T3"/>
                </a:cxn>
                <a:cxn ang="0">
                  <a:pos x="T4" y="T5"/>
                </a:cxn>
                <a:cxn ang="0">
                  <a:pos x="T6" y="T7"/>
                </a:cxn>
                <a:cxn ang="0">
                  <a:pos x="T8" y="T9"/>
                </a:cxn>
              </a:cxnLst>
              <a:rect l="0" t="0" r="r" b="b"/>
              <a:pathLst>
                <a:path w="297" h="386">
                  <a:moveTo>
                    <a:pt x="227" y="0"/>
                  </a:moveTo>
                  <a:cubicBezTo>
                    <a:pt x="297" y="81"/>
                    <a:pt x="297" y="81"/>
                    <a:pt x="297" y="81"/>
                  </a:cubicBezTo>
                  <a:cubicBezTo>
                    <a:pt x="105" y="386"/>
                    <a:pt x="105" y="386"/>
                    <a:pt x="105" y="386"/>
                  </a:cubicBezTo>
                  <a:cubicBezTo>
                    <a:pt x="0" y="140"/>
                    <a:pt x="0" y="140"/>
                    <a:pt x="0" y="140"/>
                  </a:cubicBezTo>
                  <a:cubicBezTo>
                    <a:pt x="0" y="140"/>
                    <a:pt x="101" y="54"/>
                    <a:pt x="227" y="0"/>
                  </a:cubicBez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ŝľîḋê"/>
            <p:cNvSpPr/>
            <p:nvPr/>
          </p:nvSpPr>
          <p:spPr bwMode="auto">
            <a:xfrm>
              <a:off x="8972574" y="4004781"/>
              <a:ext cx="64621" cy="64621"/>
            </a:xfrm>
            <a:prstGeom prst="ellipse">
              <a:avLst/>
            </a:prstGeom>
            <a:solidFill>
              <a:srgbClr val="A10E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iŝ1íḓé"/>
            <p:cNvSpPr/>
            <p:nvPr/>
          </p:nvSpPr>
          <p:spPr bwMode="auto">
            <a:xfrm>
              <a:off x="10725419" y="2748133"/>
              <a:ext cx="795069" cy="3389142"/>
            </a:xfrm>
            <a:custGeom>
              <a:avLst/>
              <a:gdLst>
                <a:gd name="T0" fmla="*/ 362 w 432"/>
                <a:gd name="T1" fmla="*/ 0 h 1844"/>
                <a:gd name="T2" fmla="*/ 432 w 432"/>
                <a:gd name="T3" fmla="*/ 0 h 1844"/>
                <a:gd name="T4" fmla="*/ 432 w 432"/>
                <a:gd name="T5" fmla="*/ 1844 h 1844"/>
                <a:gd name="T6" fmla="*/ 288 w 432"/>
                <a:gd name="T7" fmla="*/ 1844 h 1844"/>
                <a:gd name="T8" fmla="*/ 70 w 432"/>
                <a:gd name="T9" fmla="*/ 1199 h 1844"/>
                <a:gd name="T10" fmla="*/ 179 w 432"/>
                <a:gd name="T11" fmla="*/ 474 h 1844"/>
                <a:gd name="T12" fmla="*/ 362 w 432"/>
                <a:gd name="T13" fmla="*/ 0 h 1844"/>
              </a:gdLst>
              <a:ahLst/>
              <a:cxnLst>
                <a:cxn ang="0">
                  <a:pos x="T0" y="T1"/>
                </a:cxn>
                <a:cxn ang="0">
                  <a:pos x="T2" y="T3"/>
                </a:cxn>
                <a:cxn ang="0">
                  <a:pos x="T4" y="T5"/>
                </a:cxn>
                <a:cxn ang="0">
                  <a:pos x="T6" y="T7"/>
                </a:cxn>
                <a:cxn ang="0">
                  <a:pos x="T8" y="T9"/>
                </a:cxn>
                <a:cxn ang="0">
                  <a:pos x="T10" y="T11"/>
                </a:cxn>
                <a:cxn ang="0">
                  <a:pos x="T12" y="T13"/>
                </a:cxn>
              </a:cxnLst>
              <a:rect l="0" t="0" r="r" b="b"/>
              <a:pathLst>
                <a:path w="432" h="1844">
                  <a:moveTo>
                    <a:pt x="362" y="0"/>
                  </a:moveTo>
                  <a:cubicBezTo>
                    <a:pt x="432" y="0"/>
                    <a:pt x="432" y="0"/>
                    <a:pt x="432" y="0"/>
                  </a:cubicBezTo>
                  <a:cubicBezTo>
                    <a:pt x="432" y="1844"/>
                    <a:pt x="432" y="1844"/>
                    <a:pt x="432" y="1844"/>
                  </a:cubicBezTo>
                  <a:cubicBezTo>
                    <a:pt x="288" y="1844"/>
                    <a:pt x="288" y="1844"/>
                    <a:pt x="288" y="1844"/>
                  </a:cubicBezTo>
                  <a:cubicBezTo>
                    <a:pt x="288" y="1844"/>
                    <a:pt x="141" y="1517"/>
                    <a:pt x="70" y="1199"/>
                  </a:cubicBezTo>
                  <a:cubicBezTo>
                    <a:pt x="0" y="880"/>
                    <a:pt x="179" y="474"/>
                    <a:pt x="179" y="474"/>
                  </a:cubicBezTo>
                  <a:lnTo>
                    <a:pt x="362" y="0"/>
                  </a:lnTo>
                  <a:close/>
                </a:path>
              </a:pathLst>
            </a:custGeom>
            <a:solidFill>
              <a:srgbClr val="E8E9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ṧlíḋé"/>
            <p:cNvSpPr/>
            <p:nvPr/>
          </p:nvSpPr>
          <p:spPr bwMode="auto">
            <a:xfrm>
              <a:off x="10064207" y="3610132"/>
              <a:ext cx="1237031" cy="2223655"/>
            </a:xfrm>
            <a:custGeom>
              <a:avLst/>
              <a:gdLst>
                <a:gd name="T0" fmla="*/ 468 w 672"/>
                <a:gd name="T1" fmla="*/ 0 h 1210"/>
                <a:gd name="T2" fmla="*/ 404 w 672"/>
                <a:gd name="T3" fmla="*/ 138 h 1210"/>
                <a:gd name="T4" fmla="*/ 436 w 672"/>
                <a:gd name="T5" fmla="*/ 197 h 1210"/>
                <a:gd name="T6" fmla="*/ 140 w 672"/>
                <a:gd name="T7" fmla="*/ 939 h 1210"/>
                <a:gd name="T8" fmla="*/ 0 w 672"/>
                <a:gd name="T9" fmla="*/ 1210 h 1210"/>
                <a:gd name="T10" fmla="*/ 537 w 672"/>
                <a:gd name="T11" fmla="*/ 1093 h 1210"/>
                <a:gd name="T12" fmla="*/ 537 w 672"/>
                <a:gd name="T13" fmla="*/ 235 h 1210"/>
                <a:gd name="T14" fmla="*/ 537 w 672"/>
                <a:gd name="T15" fmla="*/ 114 h 1210"/>
                <a:gd name="T16" fmla="*/ 468 w 672"/>
                <a:gd name="T17" fmla="*/ 0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1210">
                  <a:moveTo>
                    <a:pt x="468" y="0"/>
                  </a:moveTo>
                  <a:cubicBezTo>
                    <a:pt x="404" y="138"/>
                    <a:pt x="404" y="138"/>
                    <a:pt x="404" y="138"/>
                  </a:cubicBezTo>
                  <a:cubicBezTo>
                    <a:pt x="436" y="197"/>
                    <a:pt x="436" y="197"/>
                    <a:pt x="436" y="197"/>
                  </a:cubicBezTo>
                  <a:cubicBezTo>
                    <a:pt x="436" y="197"/>
                    <a:pt x="489" y="767"/>
                    <a:pt x="140" y="939"/>
                  </a:cubicBezTo>
                  <a:cubicBezTo>
                    <a:pt x="0" y="1210"/>
                    <a:pt x="0" y="1210"/>
                    <a:pt x="0" y="1210"/>
                  </a:cubicBezTo>
                  <a:cubicBezTo>
                    <a:pt x="537" y="1093"/>
                    <a:pt x="537" y="1093"/>
                    <a:pt x="537" y="1093"/>
                  </a:cubicBezTo>
                  <a:cubicBezTo>
                    <a:pt x="537" y="1093"/>
                    <a:pt x="672" y="792"/>
                    <a:pt x="537" y="235"/>
                  </a:cubicBezTo>
                  <a:cubicBezTo>
                    <a:pt x="537" y="235"/>
                    <a:pt x="524" y="149"/>
                    <a:pt x="537" y="114"/>
                  </a:cubicBezTo>
                  <a:cubicBezTo>
                    <a:pt x="551" y="79"/>
                    <a:pt x="468" y="0"/>
                    <a:pt x="468" y="0"/>
                  </a:cubicBezTo>
                </a:path>
              </a:pathLst>
            </a:custGeom>
            <a:solidFill>
              <a:srgbClr val="A10E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ïS1ïďê"/>
            <p:cNvSpPr/>
            <p:nvPr/>
          </p:nvSpPr>
          <p:spPr bwMode="auto">
            <a:xfrm>
              <a:off x="10853507" y="2681204"/>
              <a:ext cx="600052" cy="1189719"/>
            </a:xfrm>
            <a:custGeom>
              <a:avLst/>
              <a:gdLst>
                <a:gd name="T0" fmla="*/ 273 w 326"/>
                <a:gd name="T1" fmla="*/ 0 h 647"/>
                <a:gd name="T2" fmla="*/ 326 w 326"/>
                <a:gd name="T3" fmla="*/ 25 h 647"/>
                <a:gd name="T4" fmla="*/ 188 w 326"/>
                <a:gd name="T5" fmla="*/ 647 h 647"/>
                <a:gd name="T6" fmla="*/ 0 w 326"/>
                <a:gd name="T7" fmla="*/ 469 h 647"/>
                <a:gd name="T8" fmla="*/ 273 w 326"/>
                <a:gd name="T9" fmla="*/ 0 h 647"/>
              </a:gdLst>
              <a:ahLst/>
              <a:cxnLst>
                <a:cxn ang="0">
                  <a:pos x="T0" y="T1"/>
                </a:cxn>
                <a:cxn ang="0">
                  <a:pos x="T2" y="T3"/>
                </a:cxn>
                <a:cxn ang="0">
                  <a:pos x="T4" y="T5"/>
                </a:cxn>
                <a:cxn ang="0">
                  <a:pos x="T6" y="T7"/>
                </a:cxn>
                <a:cxn ang="0">
                  <a:pos x="T8" y="T9"/>
                </a:cxn>
              </a:cxnLst>
              <a:rect l="0" t="0" r="r" b="b"/>
              <a:pathLst>
                <a:path w="326" h="647">
                  <a:moveTo>
                    <a:pt x="273" y="0"/>
                  </a:moveTo>
                  <a:cubicBezTo>
                    <a:pt x="326" y="25"/>
                    <a:pt x="326" y="25"/>
                    <a:pt x="326" y="25"/>
                  </a:cubicBezTo>
                  <a:cubicBezTo>
                    <a:pt x="326" y="25"/>
                    <a:pt x="257" y="495"/>
                    <a:pt x="188" y="647"/>
                  </a:cubicBezTo>
                  <a:cubicBezTo>
                    <a:pt x="0" y="469"/>
                    <a:pt x="0" y="469"/>
                    <a:pt x="0" y="469"/>
                  </a:cubicBezTo>
                  <a:cubicBezTo>
                    <a:pt x="0" y="469"/>
                    <a:pt x="273" y="98"/>
                    <a:pt x="273" y="0"/>
                  </a:cubicBezTo>
                  <a:close/>
                </a:path>
              </a:pathLst>
            </a:custGeom>
            <a:solidFill>
              <a:srgbClr val="D2D4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ṧḻiḓê"/>
            <p:cNvSpPr/>
            <p:nvPr/>
          </p:nvSpPr>
          <p:spPr bwMode="auto">
            <a:xfrm>
              <a:off x="9390302" y="1788050"/>
              <a:ext cx="1005088" cy="473118"/>
            </a:xfrm>
            <a:custGeom>
              <a:avLst/>
              <a:gdLst>
                <a:gd name="T0" fmla="*/ 31 w 546"/>
                <a:gd name="T1" fmla="*/ 114 h 257"/>
                <a:gd name="T2" fmla="*/ 166 w 546"/>
                <a:gd name="T3" fmla="*/ 195 h 257"/>
                <a:gd name="T4" fmla="*/ 546 w 546"/>
                <a:gd name="T5" fmla="*/ 0 h 257"/>
                <a:gd name="T6" fmla="*/ 31 w 546"/>
                <a:gd name="T7" fmla="*/ 114 h 257"/>
              </a:gdLst>
              <a:ahLst/>
              <a:cxnLst>
                <a:cxn ang="0">
                  <a:pos x="T0" y="T1"/>
                </a:cxn>
                <a:cxn ang="0">
                  <a:pos x="T2" y="T3"/>
                </a:cxn>
                <a:cxn ang="0">
                  <a:pos x="T4" y="T5"/>
                </a:cxn>
                <a:cxn ang="0">
                  <a:pos x="T6" y="T7"/>
                </a:cxn>
              </a:cxnLst>
              <a:rect l="0" t="0" r="r" b="b"/>
              <a:pathLst>
                <a:path w="546" h="257">
                  <a:moveTo>
                    <a:pt x="31" y="114"/>
                  </a:moveTo>
                  <a:cubicBezTo>
                    <a:pt x="31" y="114"/>
                    <a:pt x="0" y="227"/>
                    <a:pt x="166" y="195"/>
                  </a:cubicBezTo>
                  <a:cubicBezTo>
                    <a:pt x="332" y="162"/>
                    <a:pt x="546" y="0"/>
                    <a:pt x="546" y="0"/>
                  </a:cubicBezTo>
                  <a:cubicBezTo>
                    <a:pt x="546" y="0"/>
                    <a:pt x="140" y="257"/>
                    <a:pt x="31" y="11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Sľîḓê"/>
            <p:cNvSpPr/>
            <p:nvPr/>
          </p:nvSpPr>
          <p:spPr bwMode="auto">
            <a:xfrm>
              <a:off x="9609552" y="2189623"/>
              <a:ext cx="61159" cy="170784"/>
            </a:xfrm>
            <a:custGeom>
              <a:avLst/>
              <a:gdLst>
                <a:gd name="T0" fmla="*/ 33 w 33"/>
                <a:gd name="T1" fmla="*/ 43 h 93"/>
                <a:gd name="T2" fmla="*/ 16 w 33"/>
                <a:gd name="T3" fmla="*/ 91 h 93"/>
                <a:gd name="T4" fmla="*/ 0 w 33"/>
                <a:gd name="T5" fmla="*/ 51 h 93"/>
                <a:gd name="T6" fmla="*/ 16 w 33"/>
                <a:gd name="T7" fmla="*/ 2 h 93"/>
                <a:gd name="T8" fmla="*/ 33 w 33"/>
                <a:gd name="T9" fmla="*/ 43 h 93"/>
              </a:gdLst>
              <a:ahLst/>
              <a:cxnLst>
                <a:cxn ang="0">
                  <a:pos x="T0" y="T1"/>
                </a:cxn>
                <a:cxn ang="0">
                  <a:pos x="T2" y="T3"/>
                </a:cxn>
                <a:cxn ang="0">
                  <a:pos x="T4" y="T5"/>
                </a:cxn>
                <a:cxn ang="0">
                  <a:pos x="T6" y="T7"/>
                </a:cxn>
                <a:cxn ang="0">
                  <a:pos x="T8" y="T9"/>
                </a:cxn>
              </a:cxnLst>
              <a:rect l="0" t="0" r="r" b="b"/>
              <a:pathLst>
                <a:path w="33" h="93">
                  <a:moveTo>
                    <a:pt x="33" y="43"/>
                  </a:moveTo>
                  <a:cubicBezTo>
                    <a:pt x="33" y="67"/>
                    <a:pt x="25" y="89"/>
                    <a:pt x="16" y="91"/>
                  </a:cubicBezTo>
                  <a:cubicBezTo>
                    <a:pt x="7" y="93"/>
                    <a:pt x="0" y="75"/>
                    <a:pt x="0" y="51"/>
                  </a:cubicBezTo>
                  <a:cubicBezTo>
                    <a:pt x="0" y="26"/>
                    <a:pt x="7" y="5"/>
                    <a:pt x="16" y="2"/>
                  </a:cubicBezTo>
                  <a:cubicBezTo>
                    <a:pt x="25" y="0"/>
                    <a:pt x="33" y="18"/>
                    <a:pt x="33" y="4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ïṡľîḍè"/>
            <p:cNvSpPr/>
            <p:nvPr/>
          </p:nvSpPr>
          <p:spPr bwMode="auto">
            <a:xfrm>
              <a:off x="7864785" y="3551280"/>
              <a:ext cx="1222030" cy="1224338"/>
            </a:xfrm>
            <a:custGeom>
              <a:avLst/>
              <a:gdLst>
                <a:gd name="T0" fmla="*/ 664 w 664"/>
                <a:gd name="T1" fmla="*/ 0 h 666"/>
                <a:gd name="T2" fmla="*/ 432 w 664"/>
                <a:gd name="T3" fmla="*/ 366 h 666"/>
                <a:gd name="T4" fmla="*/ 323 w 664"/>
                <a:gd name="T5" fmla="*/ 618 h 666"/>
                <a:gd name="T6" fmla="*/ 0 w 664"/>
                <a:gd name="T7" fmla="*/ 666 h 666"/>
                <a:gd name="T8" fmla="*/ 105 w 664"/>
                <a:gd name="T9" fmla="*/ 408 h 666"/>
                <a:gd name="T10" fmla="*/ 505 w 664"/>
                <a:gd name="T11" fmla="*/ 25 h 666"/>
                <a:gd name="T12" fmla="*/ 664 w 664"/>
                <a:gd name="T13" fmla="*/ 0 h 666"/>
              </a:gdLst>
              <a:ahLst/>
              <a:cxnLst>
                <a:cxn ang="0">
                  <a:pos x="T0" y="T1"/>
                </a:cxn>
                <a:cxn ang="0">
                  <a:pos x="T2" y="T3"/>
                </a:cxn>
                <a:cxn ang="0">
                  <a:pos x="T4" y="T5"/>
                </a:cxn>
                <a:cxn ang="0">
                  <a:pos x="T6" y="T7"/>
                </a:cxn>
                <a:cxn ang="0">
                  <a:pos x="T8" y="T9"/>
                </a:cxn>
                <a:cxn ang="0">
                  <a:pos x="T10" y="T11"/>
                </a:cxn>
                <a:cxn ang="0">
                  <a:pos x="T12" y="T13"/>
                </a:cxn>
              </a:cxnLst>
              <a:rect l="0" t="0" r="r" b="b"/>
              <a:pathLst>
                <a:path w="664" h="666">
                  <a:moveTo>
                    <a:pt x="664" y="0"/>
                  </a:moveTo>
                  <a:cubicBezTo>
                    <a:pt x="664" y="0"/>
                    <a:pt x="615" y="70"/>
                    <a:pt x="432" y="366"/>
                  </a:cubicBezTo>
                  <a:cubicBezTo>
                    <a:pt x="356" y="489"/>
                    <a:pt x="323" y="618"/>
                    <a:pt x="323" y="618"/>
                  </a:cubicBezTo>
                  <a:cubicBezTo>
                    <a:pt x="0" y="666"/>
                    <a:pt x="0" y="666"/>
                    <a:pt x="0" y="666"/>
                  </a:cubicBezTo>
                  <a:cubicBezTo>
                    <a:pt x="105" y="408"/>
                    <a:pt x="105" y="408"/>
                    <a:pt x="105" y="408"/>
                  </a:cubicBezTo>
                  <a:cubicBezTo>
                    <a:pt x="105" y="408"/>
                    <a:pt x="457" y="130"/>
                    <a:pt x="505" y="25"/>
                  </a:cubicBezTo>
                  <a:cubicBezTo>
                    <a:pt x="505" y="25"/>
                    <a:pt x="519" y="103"/>
                    <a:pt x="664" y="0"/>
                  </a:cubicBezTo>
                  <a:close/>
                </a:path>
              </a:pathLst>
            </a:custGeom>
            <a:solidFill>
              <a:srgbClr val="E65E0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ṥļiḓê"/>
            <p:cNvSpPr/>
            <p:nvPr/>
          </p:nvSpPr>
          <p:spPr bwMode="auto">
            <a:xfrm>
              <a:off x="8849101" y="2959306"/>
              <a:ext cx="271177" cy="92316"/>
            </a:xfrm>
            <a:custGeom>
              <a:avLst/>
              <a:gdLst>
                <a:gd name="T0" fmla="*/ 144 w 147"/>
                <a:gd name="T1" fmla="*/ 26 h 50"/>
                <a:gd name="T2" fmla="*/ 4 w 147"/>
                <a:gd name="T3" fmla="*/ 45 h 50"/>
                <a:gd name="T4" fmla="*/ 6 w 147"/>
                <a:gd name="T5" fmla="*/ 49 h 50"/>
                <a:gd name="T6" fmla="*/ 61 w 147"/>
                <a:gd name="T7" fmla="*/ 30 h 50"/>
                <a:gd name="T8" fmla="*/ 140 w 147"/>
                <a:gd name="T9" fmla="*/ 30 h 50"/>
                <a:gd name="T10" fmla="*/ 144 w 147"/>
                <a:gd name="T11" fmla="*/ 26 h 50"/>
              </a:gdLst>
              <a:ahLst/>
              <a:cxnLst>
                <a:cxn ang="0">
                  <a:pos x="T0" y="T1"/>
                </a:cxn>
                <a:cxn ang="0">
                  <a:pos x="T2" y="T3"/>
                </a:cxn>
                <a:cxn ang="0">
                  <a:pos x="T4" y="T5"/>
                </a:cxn>
                <a:cxn ang="0">
                  <a:pos x="T6" y="T7"/>
                </a:cxn>
                <a:cxn ang="0">
                  <a:pos x="T8" y="T9"/>
                </a:cxn>
                <a:cxn ang="0">
                  <a:pos x="T10" y="T11"/>
                </a:cxn>
              </a:cxnLst>
              <a:rect l="0" t="0" r="r" b="b"/>
              <a:pathLst>
                <a:path w="147" h="50">
                  <a:moveTo>
                    <a:pt x="144" y="26"/>
                  </a:moveTo>
                  <a:cubicBezTo>
                    <a:pt x="104" y="0"/>
                    <a:pt x="41" y="27"/>
                    <a:pt x="4" y="45"/>
                  </a:cubicBezTo>
                  <a:cubicBezTo>
                    <a:pt x="0" y="47"/>
                    <a:pt x="3" y="50"/>
                    <a:pt x="6" y="49"/>
                  </a:cubicBezTo>
                  <a:cubicBezTo>
                    <a:pt x="24" y="42"/>
                    <a:pt x="42" y="35"/>
                    <a:pt x="61" y="30"/>
                  </a:cubicBezTo>
                  <a:cubicBezTo>
                    <a:pt x="88" y="22"/>
                    <a:pt x="112" y="25"/>
                    <a:pt x="140" y="30"/>
                  </a:cubicBezTo>
                  <a:cubicBezTo>
                    <a:pt x="142" y="31"/>
                    <a:pt x="147" y="28"/>
                    <a:pt x="144" y="26"/>
                  </a:cubicBezTo>
                  <a:close/>
                </a:path>
              </a:pathLst>
            </a:custGeom>
            <a:solidFill>
              <a:srgbClr val="009E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š1íḋé"/>
            <p:cNvSpPr/>
            <p:nvPr/>
          </p:nvSpPr>
          <p:spPr bwMode="auto">
            <a:xfrm>
              <a:off x="8729091" y="2898146"/>
              <a:ext cx="438500" cy="138474"/>
            </a:xfrm>
            <a:custGeom>
              <a:avLst/>
              <a:gdLst>
                <a:gd name="T0" fmla="*/ 233 w 238"/>
                <a:gd name="T1" fmla="*/ 9 h 75"/>
                <a:gd name="T2" fmla="*/ 104 w 238"/>
                <a:gd name="T3" fmla="*/ 12 h 75"/>
                <a:gd name="T4" fmla="*/ 1 w 238"/>
                <a:gd name="T5" fmla="*/ 73 h 75"/>
                <a:gd name="T6" fmla="*/ 3 w 238"/>
                <a:gd name="T7" fmla="*/ 74 h 75"/>
                <a:gd name="T8" fmla="*/ 51 w 238"/>
                <a:gd name="T9" fmla="*/ 39 h 75"/>
                <a:gd name="T10" fmla="*/ 110 w 238"/>
                <a:gd name="T11" fmla="*/ 17 h 75"/>
                <a:gd name="T12" fmla="*/ 230 w 238"/>
                <a:gd name="T13" fmla="*/ 14 h 75"/>
                <a:gd name="T14" fmla="*/ 233 w 238"/>
                <a:gd name="T15" fmla="*/ 9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75">
                  <a:moveTo>
                    <a:pt x="233" y="9"/>
                  </a:moveTo>
                  <a:cubicBezTo>
                    <a:pt x="191" y="0"/>
                    <a:pt x="145" y="2"/>
                    <a:pt x="104" y="12"/>
                  </a:cubicBezTo>
                  <a:cubicBezTo>
                    <a:pt x="69" y="21"/>
                    <a:pt x="19" y="40"/>
                    <a:pt x="1" y="73"/>
                  </a:cubicBezTo>
                  <a:cubicBezTo>
                    <a:pt x="0" y="75"/>
                    <a:pt x="3" y="74"/>
                    <a:pt x="3" y="74"/>
                  </a:cubicBezTo>
                  <a:cubicBezTo>
                    <a:pt x="20" y="62"/>
                    <a:pt x="34" y="49"/>
                    <a:pt x="51" y="39"/>
                  </a:cubicBezTo>
                  <a:cubicBezTo>
                    <a:pt x="70" y="29"/>
                    <a:pt x="90" y="22"/>
                    <a:pt x="110" y="17"/>
                  </a:cubicBezTo>
                  <a:cubicBezTo>
                    <a:pt x="150" y="8"/>
                    <a:pt x="190" y="11"/>
                    <a:pt x="230" y="14"/>
                  </a:cubicBezTo>
                  <a:cubicBezTo>
                    <a:pt x="233" y="15"/>
                    <a:pt x="238" y="10"/>
                    <a:pt x="233" y="9"/>
                  </a:cubicBezTo>
                  <a:close/>
                </a:path>
              </a:pathLst>
            </a:custGeom>
            <a:solidFill>
              <a:srgbClr val="009E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ḷîḋè"/>
            <p:cNvSpPr/>
            <p:nvPr/>
          </p:nvSpPr>
          <p:spPr bwMode="auto">
            <a:xfrm>
              <a:off x="8659854" y="2740056"/>
              <a:ext cx="492735" cy="195017"/>
            </a:xfrm>
            <a:custGeom>
              <a:avLst/>
              <a:gdLst>
                <a:gd name="T0" fmla="*/ 265 w 268"/>
                <a:gd name="T1" fmla="*/ 27 h 106"/>
                <a:gd name="T2" fmla="*/ 2 w 268"/>
                <a:gd name="T3" fmla="*/ 103 h 106"/>
                <a:gd name="T4" fmla="*/ 4 w 268"/>
                <a:gd name="T5" fmla="*/ 105 h 106"/>
                <a:gd name="T6" fmla="*/ 121 w 268"/>
                <a:gd name="T7" fmla="*/ 50 h 106"/>
                <a:gd name="T8" fmla="*/ 183 w 268"/>
                <a:gd name="T9" fmla="*/ 32 h 106"/>
                <a:gd name="T10" fmla="*/ 262 w 268"/>
                <a:gd name="T11" fmla="*/ 32 h 106"/>
                <a:gd name="T12" fmla="*/ 265 w 268"/>
                <a:gd name="T13" fmla="*/ 27 h 106"/>
              </a:gdLst>
              <a:ahLst/>
              <a:cxnLst>
                <a:cxn ang="0">
                  <a:pos x="T0" y="T1"/>
                </a:cxn>
                <a:cxn ang="0">
                  <a:pos x="T2" y="T3"/>
                </a:cxn>
                <a:cxn ang="0">
                  <a:pos x="T4" y="T5"/>
                </a:cxn>
                <a:cxn ang="0">
                  <a:pos x="T6" y="T7"/>
                </a:cxn>
                <a:cxn ang="0">
                  <a:pos x="T8" y="T9"/>
                </a:cxn>
                <a:cxn ang="0">
                  <a:pos x="T10" y="T11"/>
                </a:cxn>
                <a:cxn ang="0">
                  <a:pos x="T12" y="T13"/>
                </a:cxn>
              </a:cxnLst>
              <a:rect l="0" t="0" r="r" b="b"/>
              <a:pathLst>
                <a:path w="268" h="106">
                  <a:moveTo>
                    <a:pt x="265" y="27"/>
                  </a:moveTo>
                  <a:cubicBezTo>
                    <a:pt x="175" y="0"/>
                    <a:pt x="78" y="61"/>
                    <a:pt x="2" y="103"/>
                  </a:cubicBezTo>
                  <a:cubicBezTo>
                    <a:pt x="0" y="104"/>
                    <a:pt x="2" y="106"/>
                    <a:pt x="4" y="105"/>
                  </a:cubicBezTo>
                  <a:cubicBezTo>
                    <a:pt x="44" y="89"/>
                    <a:pt x="81" y="66"/>
                    <a:pt x="121" y="50"/>
                  </a:cubicBezTo>
                  <a:cubicBezTo>
                    <a:pt x="141" y="41"/>
                    <a:pt x="162" y="35"/>
                    <a:pt x="183" y="32"/>
                  </a:cubicBezTo>
                  <a:cubicBezTo>
                    <a:pt x="210" y="27"/>
                    <a:pt x="236" y="31"/>
                    <a:pt x="262" y="32"/>
                  </a:cubicBezTo>
                  <a:cubicBezTo>
                    <a:pt x="264" y="32"/>
                    <a:pt x="268" y="28"/>
                    <a:pt x="265" y="27"/>
                  </a:cubicBezTo>
                  <a:close/>
                </a:path>
              </a:pathLst>
            </a:custGeom>
            <a:solidFill>
              <a:srgbClr val="009E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221" name="组合 220"/>
          <p:cNvGrpSpPr/>
          <p:nvPr/>
        </p:nvGrpSpPr>
        <p:grpSpPr>
          <a:xfrm>
            <a:off x="9205059" y="115164"/>
            <a:ext cx="785929" cy="785929"/>
            <a:chOff x="8562756" y="76191"/>
            <a:chExt cx="785929" cy="785929"/>
          </a:xfrm>
        </p:grpSpPr>
        <p:sp>
          <p:nvSpPr>
            <p:cNvPr id="220" name="椭圆 219"/>
            <p:cNvSpPr/>
            <p:nvPr/>
          </p:nvSpPr>
          <p:spPr>
            <a:xfrm>
              <a:off x="8562756" y="76191"/>
              <a:ext cx="785929" cy="785929"/>
            </a:xfrm>
            <a:prstGeom prst="ellipse">
              <a:avLst/>
            </a:prstGeom>
            <a:solidFill>
              <a:srgbClr val="FCFAF3"/>
            </a:solidFill>
            <a:ln>
              <a:solidFill>
                <a:srgbClr val="FE6B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laughing_136083"/>
            <p:cNvSpPr>
              <a:spLocks noChangeAspect="1"/>
            </p:cNvSpPr>
            <p:nvPr/>
          </p:nvSpPr>
          <p:spPr bwMode="auto">
            <a:xfrm>
              <a:off x="8735878" y="248246"/>
              <a:ext cx="442423" cy="441818"/>
            </a:xfrm>
            <a:custGeom>
              <a:avLst/>
              <a:gdLst>
                <a:gd name="T0" fmla="*/ 293 w 587"/>
                <a:gd name="T1" fmla="*/ 0 h 587"/>
                <a:gd name="T2" fmla="*/ 0 w 587"/>
                <a:gd name="T3" fmla="*/ 293 h 587"/>
                <a:gd name="T4" fmla="*/ 293 w 587"/>
                <a:gd name="T5" fmla="*/ 587 h 587"/>
                <a:gd name="T6" fmla="*/ 587 w 587"/>
                <a:gd name="T7" fmla="*/ 293 h 587"/>
                <a:gd name="T8" fmla="*/ 293 w 587"/>
                <a:gd name="T9" fmla="*/ 0 h 587"/>
                <a:gd name="T10" fmla="*/ 351 w 587"/>
                <a:gd name="T11" fmla="*/ 216 h 587"/>
                <a:gd name="T12" fmla="*/ 431 w 587"/>
                <a:gd name="T13" fmla="*/ 150 h 587"/>
                <a:gd name="T14" fmla="*/ 450 w 587"/>
                <a:gd name="T15" fmla="*/ 151 h 587"/>
                <a:gd name="T16" fmla="*/ 449 w 587"/>
                <a:gd name="T17" fmla="*/ 170 h 587"/>
                <a:gd name="T18" fmla="*/ 381 w 587"/>
                <a:gd name="T19" fmla="*/ 227 h 587"/>
                <a:gd name="T20" fmla="*/ 449 w 587"/>
                <a:gd name="T21" fmla="*/ 283 h 587"/>
                <a:gd name="T22" fmla="*/ 450 w 587"/>
                <a:gd name="T23" fmla="*/ 302 h 587"/>
                <a:gd name="T24" fmla="*/ 440 w 587"/>
                <a:gd name="T25" fmla="*/ 307 h 587"/>
                <a:gd name="T26" fmla="*/ 431 w 587"/>
                <a:gd name="T27" fmla="*/ 304 h 587"/>
                <a:gd name="T28" fmla="*/ 351 w 587"/>
                <a:gd name="T29" fmla="*/ 237 h 587"/>
                <a:gd name="T30" fmla="*/ 347 w 587"/>
                <a:gd name="T31" fmla="*/ 227 h 587"/>
                <a:gd name="T32" fmla="*/ 351 w 587"/>
                <a:gd name="T33" fmla="*/ 216 h 587"/>
                <a:gd name="T34" fmla="*/ 151 w 587"/>
                <a:gd name="T35" fmla="*/ 170 h 587"/>
                <a:gd name="T36" fmla="*/ 150 w 587"/>
                <a:gd name="T37" fmla="*/ 151 h 587"/>
                <a:gd name="T38" fmla="*/ 169 w 587"/>
                <a:gd name="T39" fmla="*/ 150 h 587"/>
                <a:gd name="T40" fmla="*/ 249 w 587"/>
                <a:gd name="T41" fmla="*/ 216 h 587"/>
                <a:gd name="T42" fmla="*/ 253 w 587"/>
                <a:gd name="T43" fmla="*/ 227 h 587"/>
                <a:gd name="T44" fmla="*/ 249 w 587"/>
                <a:gd name="T45" fmla="*/ 237 h 587"/>
                <a:gd name="T46" fmla="*/ 169 w 587"/>
                <a:gd name="T47" fmla="*/ 304 h 587"/>
                <a:gd name="T48" fmla="*/ 160 w 587"/>
                <a:gd name="T49" fmla="*/ 307 h 587"/>
                <a:gd name="T50" fmla="*/ 150 w 587"/>
                <a:gd name="T51" fmla="*/ 302 h 587"/>
                <a:gd name="T52" fmla="*/ 151 w 587"/>
                <a:gd name="T53" fmla="*/ 283 h 587"/>
                <a:gd name="T54" fmla="*/ 219 w 587"/>
                <a:gd name="T55" fmla="*/ 227 h 587"/>
                <a:gd name="T56" fmla="*/ 151 w 587"/>
                <a:gd name="T57" fmla="*/ 170 h 587"/>
                <a:gd name="T58" fmla="*/ 293 w 587"/>
                <a:gd name="T59" fmla="*/ 533 h 587"/>
                <a:gd name="T60" fmla="*/ 133 w 587"/>
                <a:gd name="T61" fmla="*/ 373 h 587"/>
                <a:gd name="T62" fmla="*/ 147 w 587"/>
                <a:gd name="T63" fmla="*/ 360 h 587"/>
                <a:gd name="T64" fmla="*/ 440 w 587"/>
                <a:gd name="T65" fmla="*/ 360 h 587"/>
                <a:gd name="T66" fmla="*/ 453 w 587"/>
                <a:gd name="T67" fmla="*/ 373 h 587"/>
                <a:gd name="T68" fmla="*/ 293 w 587"/>
                <a:gd name="T69" fmla="*/ 533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7">
                  <a:moveTo>
                    <a:pt x="293" y="0"/>
                  </a:moveTo>
                  <a:cubicBezTo>
                    <a:pt x="132" y="0"/>
                    <a:pt x="0" y="132"/>
                    <a:pt x="0" y="293"/>
                  </a:cubicBezTo>
                  <a:cubicBezTo>
                    <a:pt x="0" y="455"/>
                    <a:pt x="132" y="587"/>
                    <a:pt x="293" y="587"/>
                  </a:cubicBezTo>
                  <a:cubicBezTo>
                    <a:pt x="455" y="587"/>
                    <a:pt x="587" y="455"/>
                    <a:pt x="587" y="293"/>
                  </a:cubicBezTo>
                  <a:cubicBezTo>
                    <a:pt x="587" y="132"/>
                    <a:pt x="455" y="0"/>
                    <a:pt x="293" y="0"/>
                  </a:cubicBezTo>
                  <a:close/>
                  <a:moveTo>
                    <a:pt x="351" y="216"/>
                  </a:moveTo>
                  <a:lnTo>
                    <a:pt x="431" y="150"/>
                  </a:lnTo>
                  <a:cubicBezTo>
                    <a:pt x="437" y="145"/>
                    <a:pt x="446" y="146"/>
                    <a:pt x="450" y="151"/>
                  </a:cubicBezTo>
                  <a:cubicBezTo>
                    <a:pt x="455" y="157"/>
                    <a:pt x="454" y="166"/>
                    <a:pt x="449" y="170"/>
                  </a:cubicBezTo>
                  <a:lnTo>
                    <a:pt x="381" y="227"/>
                  </a:lnTo>
                  <a:lnTo>
                    <a:pt x="449" y="283"/>
                  </a:lnTo>
                  <a:cubicBezTo>
                    <a:pt x="454" y="288"/>
                    <a:pt x="455" y="296"/>
                    <a:pt x="450" y="302"/>
                  </a:cubicBezTo>
                  <a:cubicBezTo>
                    <a:pt x="448" y="305"/>
                    <a:pt x="444" y="307"/>
                    <a:pt x="440" y="307"/>
                  </a:cubicBezTo>
                  <a:cubicBezTo>
                    <a:pt x="437" y="307"/>
                    <a:pt x="434" y="306"/>
                    <a:pt x="431" y="304"/>
                  </a:cubicBezTo>
                  <a:lnTo>
                    <a:pt x="351" y="237"/>
                  </a:lnTo>
                  <a:cubicBezTo>
                    <a:pt x="348" y="234"/>
                    <a:pt x="347" y="231"/>
                    <a:pt x="347" y="227"/>
                  </a:cubicBezTo>
                  <a:cubicBezTo>
                    <a:pt x="347" y="223"/>
                    <a:pt x="348" y="219"/>
                    <a:pt x="351" y="216"/>
                  </a:cubicBezTo>
                  <a:close/>
                  <a:moveTo>
                    <a:pt x="151" y="170"/>
                  </a:moveTo>
                  <a:cubicBezTo>
                    <a:pt x="146" y="166"/>
                    <a:pt x="145" y="157"/>
                    <a:pt x="150" y="151"/>
                  </a:cubicBezTo>
                  <a:cubicBezTo>
                    <a:pt x="154" y="146"/>
                    <a:pt x="163" y="145"/>
                    <a:pt x="169" y="150"/>
                  </a:cubicBezTo>
                  <a:lnTo>
                    <a:pt x="249" y="216"/>
                  </a:lnTo>
                  <a:cubicBezTo>
                    <a:pt x="252" y="219"/>
                    <a:pt x="253" y="223"/>
                    <a:pt x="253" y="227"/>
                  </a:cubicBezTo>
                  <a:cubicBezTo>
                    <a:pt x="253" y="231"/>
                    <a:pt x="252" y="234"/>
                    <a:pt x="249" y="237"/>
                  </a:cubicBezTo>
                  <a:lnTo>
                    <a:pt x="169" y="304"/>
                  </a:lnTo>
                  <a:cubicBezTo>
                    <a:pt x="166" y="306"/>
                    <a:pt x="163" y="307"/>
                    <a:pt x="160" y="307"/>
                  </a:cubicBezTo>
                  <a:cubicBezTo>
                    <a:pt x="156" y="307"/>
                    <a:pt x="152" y="305"/>
                    <a:pt x="150" y="302"/>
                  </a:cubicBezTo>
                  <a:cubicBezTo>
                    <a:pt x="145" y="296"/>
                    <a:pt x="146" y="288"/>
                    <a:pt x="151" y="283"/>
                  </a:cubicBezTo>
                  <a:lnTo>
                    <a:pt x="219" y="227"/>
                  </a:lnTo>
                  <a:lnTo>
                    <a:pt x="151" y="170"/>
                  </a:lnTo>
                  <a:close/>
                  <a:moveTo>
                    <a:pt x="293" y="533"/>
                  </a:moveTo>
                  <a:cubicBezTo>
                    <a:pt x="205" y="533"/>
                    <a:pt x="133" y="462"/>
                    <a:pt x="133" y="373"/>
                  </a:cubicBezTo>
                  <a:cubicBezTo>
                    <a:pt x="133" y="366"/>
                    <a:pt x="139" y="360"/>
                    <a:pt x="147" y="360"/>
                  </a:cubicBezTo>
                  <a:lnTo>
                    <a:pt x="440" y="360"/>
                  </a:lnTo>
                  <a:cubicBezTo>
                    <a:pt x="447" y="360"/>
                    <a:pt x="453" y="366"/>
                    <a:pt x="453" y="373"/>
                  </a:cubicBezTo>
                  <a:cubicBezTo>
                    <a:pt x="453" y="462"/>
                    <a:pt x="382" y="533"/>
                    <a:pt x="293" y="533"/>
                  </a:cubicBezTo>
                  <a:close/>
                </a:path>
              </a:pathLst>
            </a:custGeom>
            <a:solidFill>
              <a:srgbClr val="FE6B18"/>
            </a:solidFill>
            <a:ln>
              <a:noFill/>
            </a:ln>
          </p:spPr>
        </p:sp>
      </p:grpSp>
      <p:grpSp>
        <p:nvGrpSpPr>
          <p:cNvPr id="222" name="f454d70a-f675-4d4e-b831-2f54af3bb78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8616368" y="549554"/>
            <a:ext cx="2185894" cy="2420180"/>
            <a:chOff x="3794919" y="1130300"/>
            <a:chExt cx="4602162" cy="5095426"/>
          </a:xfrm>
        </p:grpSpPr>
        <p:sp>
          <p:nvSpPr>
            <p:cNvPr id="223" name="íŝlîdé"/>
            <p:cNvSpPr/>
            <p:nvPr/>
          </p:nvSpPr>
          <p:spPr bwMode="auto">
            <a:xfrm>
              <a:off x="4684752" y="2698218"/>
              <a:ext cx="1396560" cy="970616"/>
            </a:xfrm>
            <a:custGeom>
              <a:avLst/>
              <a:gdLst>
                <a:gd name="T0" fmla="*/ 512 w 549"/>
                <a:gd name="T1" fmla="*/ 287 h 382"/>
                <a:gd name="T2" fmla="*/ 549 w 549"/>
                <a:gd name="T3" fmla="*/ 365 h 382"/>
                <a:gd name="T4" fmla="*/ 305 w 549"/>
                <a:gd name="T5" fmla="*/ 350 h 382"/>
                <a:gd name="T6" fmla="*/ 43 w 549"/>
                <a:gd name="T7" fmla="*/ 0 h 382"/>
                <a:gd name="T8" fmla="*/ 60 w 549"/>
                <a:gd name="T9" fmla="*/ 3 h 382"/>
                <a:gd name="T10" fmla="*/ 77 w 549"/>
                <a:gd name="T11" fmla="*/ 7 h 382"/>
                <a:gd name="T12" fmla="*/ 129 w 549"/>
                <a:gd name="T13" fmla="*/ 71 h 382"/>
                <a:gd name="T14" fmla="*/ 512 w 549"/>
                <a:gd name="T15" fmla="*/ 287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382">
                  <a:moveTo>
                    <a:pt x="512" y="287"/>
                  </a:moveTo>
                  <a:cubicBezTo>
                    <a:pt x="549" y="365"/>
                    <a:pt x="549" y="365"/>
                    <a:pt x="549" y="365"/>
                  </a:cubicBezTo>
                  <a:cubicBezTo>
                    <a:pt x="549" y="365"/>
                    <a:pt x="540" y="382"/>
                    <a:pt x="305" y="350"/>
                  </a:cubicBezTo>
                  <a:cubicBezTo>
                    <a:pt x="0" y="308"/>
                    <a:pt x="21" y="81"/>
                    <a:pt x="43" y="0"/>
                  </a:cubicBezTo>
                  <a:cubicBezTo>
                    <a:pt x="51" y="4"/>
                    <a:pt x="56" y="3"/>
                    <a:pt x="60" y="3"/>
                  </a:cubicBezTo>
                  <a:cubicBezTo>
                    <a:pt x="64" y="2"/>
                    <a:pt x="68" y="2"/>
                    <a:pt x="77" y="7"/>
                  </a:cubicBezTo>
                  <a:cubicBezTo>
                    <a:pt x="98" y="21"/>
                    <a:pt x="121" y="46"/>
                    <a:pt x="129" y="71"/>
                  </a:cubicBezTo>
                  <a:cubicBezTo>
                    <a:pt x="129" y="71"/>
                    <a:pt x="197" y="291"/>
                    <a:pt x="512" y="287"/>
                  </a:cubicBezTo>
                </a:path>
              </a:pathLst>
            </a:custGeom>
            <a:solidFill>
              <a:srgbClr val="7994A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4" name="îṥľîḑe"/>
            <p:cNvSpPr/>
            <p:nvPr/>
          </p:nvSpPr>
          <p:spPr bwMode="auto">
            <a:xfrm>
              <a:off x="4794910" y="2698218"/>
              <a:ext cx="1286402" cy="937568"/>
            </a:xfrm>
            <a:custGeom>
              <a:avLst/>
              <a:gdLst>
                <a:gd name="T0" fmla="*/ 506 w 506"/>
                <a:gd name="T1" fmla="*/ 365 h 369"/>
                <a:gd name="T2" fmla="*/ 486 w 506"/>
                <a:gd name="T3" fmla="*/ 369 h 369"/>
                <a:gd name="T4" fmla="*/ 486 w 506"/>
                <a:gd name="T5" fmla="*/ 369 h 369"/>
                <a:gd name="T6" fmla="*/ 506 w 506"/>
                <a:gd name="T7" fmla="*/ 365 h 369"/>
                <a:gd name="T8" fmla="*/ 269 w 506"/>
                <a:gd name="T9" fmla="*/ 351 h 369"/>
                <a:gd name="T10" fmla="*/ 269 w 506"/>
                <a:gd name="T11" fmla="*/ 351 h 369"/>
                <a:gd name="T12" fmla="*/ 269 w 506"/>
                <a:gd name="T13" fmla="*/ 351 h 369"/>
                <a:gd name="T14" fmla="*/ 262 w 506"/>
                <a:gd name="T15" fmla="*/ 350 h 369"/>
                <a:gd name="T16" fmla="*/ 263 w 506"/>
                <a:gd name="T17" fmla="*/ 350 h 369"/>
                <a:gd name="T18" fmla="*/ 262 w 506"/>
                <a:gd name="T19" fmla="*/ 350 h 369"/>
                <a:gd name="T20" fmla="*/ 495 w 506"/>
                <a:gd name="T21" fmla="*/ 343 h 369"/>
                <a:gd name="T22" fmla="*/ 495 w 506"/>
                <a:gd name="T23" fmla="*/ 343 h 369"/>
                <a:gd name="T24" fmla="*/ 506 w 506"/>
                <a:gd name="T25" fmla="*/ 365 h 369"/>
                <a:gd name="T26" fmla="*/ 506 w 506"/>
                <a:gd name="T27" fmla="*/ 365 h 369"/>
                <a:gd name="T28" fmla="*/ 495 w 506"/>
                <a:gd name="T29" fmla="*/ 343 h 369"/>
                <a:gd name="T30" fmla="*/ 0 w 506"/>
                <a:gd name="T31" fmla="*/ 0 h 369"/>
                <a:gd name="T32" fmla="*/ 0 w 506"/>
                <a:gd name="T33" fmla="*/ 0 h 369"/>
                <a:gd name="T34" fmla="*/ 10 w 506"/>
                <a:gd name="T35" fmla="*/ 3 h 369"/>
                <a:gd name="T36" fmla="*/ 10 w 506"/>
                <a:gd name="T37" fmla="*/ 3 h 369"/>
                <a:gd name="T38" fmla="*/ 0 w 506"/>
                <a:gd name="T3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6" h="369">
                  <a:moveTo>
                    <a:pt x="506" y="365"/>
                  </a:moveTo>
                  <a:cubicBezTo>
                    <a:pt x="506" y="365"/>
                    <a:pt x="504" y="368"/>
                    <a:pt x="486" y="369"/>
                  </a:cubicBezTo>
                  <a:cubicBezTo>
                    <a:pt x="486" y="369"/>
                    <a:pt x="486" y="369"/>
                    <a:pt x="486" y="369"/>
                  </a:cubicBezTo>
                  <a:cubicBezTo>
                    <a:pt x="504" y="368"/>
                    <a:pt x="506" y="365"/>
                    <a:pt x="506" y="365"/>
                  </a:cubicBezTo>
                  <a:moveTo>
                    <a:pt x="269" y="351"/>
                  </a:moveTo>
                  <a:cubicBezTo>
                    <a:pt x="269" y="351"/>
                    <a:pt x="269" y="351"/>
                    <a:pt x="269" y="351"/>
                  </a:cubicBezTo>
                  <a:cubicBezTo>
                    <a:pt x="269" y="351"/>
                    <a:pt x="269" y="351"/>
                    <a:pt x="269" y="351"/>
                  </a:cubicBezTo>
                  <a:moveTo>
                    <a:pt x="262" y="350"/>
                  </a:moveTo>
                  <a:cubicBezTo>
                    <a:pt x="262" y="350"/>
                    <a:pt x="263" y="350"/>
                    <a:pt x="263" y="350"/>
                  </a:cubicBezTo>
                  <a:cubicBezTo>
                    <a:pt x="263" y="350"/>
                    <a:pt x="262" y="350"/>
                    <a:pt x="262" y="350"/>
                  </a:cubicBezTo>
                  <a:moveTo>
                    <a:pt x="495" y="343"/>
                  </a:moveTo>
                  <a:cubicBezTo>
                    <a:pt x="495" y="343"/>
                    <a:pt x="495" y="343"/>
                    <a:pt x="495" y="343"/>
                  </a:cubicBezTo>
                  <a:cubicBezTo>
                    <a:pt x="506" y="365"/>
                    <a:pt x="506" y="365"/>
                    <a:pt x="506" y="365"/>
                  </a:cubicBezTo>
                  <a:cubicBezTo>
                    <a:pt x="506" y="365"/>
                    <a:pt x="506" y="365"/>
                    <a:pt x="506" y="365"/>
                  </a:cubicBezTo>
                  <a:cubicBezTo>
                    <a:pt x="495" y="343"/>
                    <a:pt x="495" y="343"/>
                    <a:pt x="495" y="343"/>
                  </a:cubicBezTo>
                  <a:moveTo>
                    <a:pt x="0" y="0"/>
                  </a:moveTo>
                  <a:cubicBezTo>
                    <a:pt x="0" y="0"/>
                    <a:pt x="0" y="0"/>
                    <a:pt x="0" y="0"/>
                  </a:cubicBezTo>
                  <a:cubicBezTo>
                    <a:pt x="4" y="2"/>
                    <a:pt x="7" y="3"/>
                    <a:pt x="10" y="3"/>
                  </a:cubicBezTo>
                  <a:cubicBezTo>
                    <a:pt x="10" y="3"/>
                    <a:pt x="10" y="3"/>
                    <a:pt x="10" y="3"/>
                  </a:cubicBezTo>
                  <a:cubicBezTo>
                    <a:pt x="7" y="3"/>
                    <a:pt x="4" y="2"/>
                    <a:pt x="0"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îṩḷïďe"/>
            <p:cNvSpPr/>
            <p:nvPr/>
          </p:nvSpPr>
          <p:spPr bwMode="auto">
            <a:xfrm>
              <a:off x="4794910" y="2698218"/>
              <a:ext cx="1286402" cy="937568"/>
            </a:xfrm>
            <a:custGeom>
              <a:avLst/>
              <a:gdLst>
                <a:gd name="T0" fmla="*/ 495 w 506"/>
                <a:gd name="T1" fmla="*/ 343 h 369"/>
                <a:gd name="T2" fmla="*/ 495 w 506"/>
                <a:gd name="T3" fmla="*/ 348 h 369"/>
                <a:gd name="T4" fmla="*/ 486 w 506"/>
                <a:gd name="T5" fmla="*/ 369 h 369"/>
                <a:gd name="T6" fmla="*/ 506 w 506"/>
                <a:gd name="T7" fmla="*/ 365 h 369"/>
                <a:gd name="T8" fmla="*/ 506 w 506"/>
                <a:gd name="T9" fmla="*/ 365 h 369"/>
                <a:gd name="T10" fmla="*/ 495 w 506"/>
                <a:gd name="T11" fmla="*/ 343 h 369"/>
                <a:gd name="T12" fmla="*/ 63 w 506"/>
                <a:gd name="T13" fmla="*/ 156 h 369"/>
                <a:gd name="T14" fmla="*/ 73 w 506"/>
                <a:gd name="T15" fmla="*/ 270 h 369"/>
                <a:gd name="T16" fmla="*/ 74 w 506"/>
                <a:gd name="T17" fmla="*/ 277 h 369"/>
                <a:gd name="T18" fmla="*/ 262 w 506"/>
                <a:gd name="T19" fmla="*/ 350 h 369"/>
                <a:gd name="T20" fmla="*/ 262 w 506"/>
                <a:gd name="T21" fmla="*/ 350 h 369"/>
                <a:gd name="T22" fmla="*/ 263 w 506"/>
                <a:gd name="T23" fmla="*/ 350 h 369"/>
                <a:gd name="T24" fmla="*/ 269 w 506"/>
                <a:gd name="T25" fmla="*/ 351 h 369"/>
                <a:gd name="T26" fmla="*/ 269 w 506"/>
                <a:gd name="T27" fmla="*/ 351 h 369"/>
                <a:gd name="T28" fmla="*/ 286 w 506"/>
                <a:gd name="T29" fmla="*/ 353 h 369"/>
                <a:gd name="T30" fmla="*/ 295 w 506"/>
                <a:gd name="T31" fmla="*/ 344 h 369"/>
                <a:gd name="T32" fmla="*/ 298 w 506"/>
                <a:gd name="T33" fmla="*/ 343 h 369"/>
                <a:gd name="T34" fmla="*/ 300 w 506"/>
                <a:gd name="T35" fmla="*/ 338 h 369"/>
                <a:gd name="T36" fmla="*/ 301 w 506"/>
                <a:gd name="T37" fmla="*/ 342 h 369"/>
                <a:gd name="T38" fmla="*/ 342 w 506"/>
                <a:gd name="T39" fmla="*/ 328 h 369"/>
                <a:gd name="T40" fmla="*/ 354 w 506"/>
                <a:gd name="T41" fmla="*/ 323 h 369"/>
                <a:gd name="T42" fmla="*/ 279 w 506"/>
                <a:gd name="T43" fmla="*/ 311 h 369"/>
                <a:gd name="T44" fmla="*/ 114 w 506"/>
                <a:gd name="T45" fmla="*/ 221 h 369"/>
                <a:gd name="T46" fmla="*/ 63 w 506"/>
                <a:gd name="T47" fmla="*/ 156 h 369"/>
                <a:gd name="T48" fmla="*/ 0 w 506"/>
                <a:gd name="T49" fmla="*/ 0 h 369"/>
                <a:gd name="T50" fmla="*/ 7 w 506"/>
                <a:gd name="T51" fmla="*/ 19 h 369"/>
                <a:gd name="T52" fmla="*/ 8 w 506"/>
                <a:gd name="T53" fmla="*/ 3 h 369"/>
                <a:gd name="T54" fmla="*/ 11 w 506"/>
                <a:gd name="T55" fmla="*/ 5 h 369"/>
                <a:gd name="T56" fmla="*/ 10 w 506"/>
                <a:gd name="T57" fmla="*/ 3 h 369"/>
                <a:gd name="T58" fmla="*/ 0 w 506"/>
                <a:gd name="T5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6" h="369">
                  <a:moveTo>
                    <a:pt x="495" y="343"/>
                  </a:moveTo>
                  <a:cubicBezTo>
                    <a:pt x="495" y="345"/>
                    <a:pt x="495" y="347"/>
                    <a:pt x="495" y="348"/>
                  </a:cubicBezTo>
                  <a:cubicBezTo>
                    <a:pt x="494" y="356"/>
                    <a:pt x="491" y="363"/>
                    <a:pt x="486" y="369"/>
                  </a:cubicBezTo>
                  <a:cubicBezTo>
                    <a:pt x="504" y="368"/>
                    <a:pt x="506" y="365"/>
                    <a:pt x="506" y="365"/>
                  </a:cubicBezTo>
                  <a:cubicBezTo>
                    <a:pt x="506" y="365"/>
                    <a:pt x="506" y="365"/>
                    <a:pt x="506" y="365"/>
                  </a:cubicBezTo>
                  <a:cubicBezTo>
                    <a:pt x="495" y="343"/>
                    <a:pt x="495" y="343"/>
                    <a:pt x="495" y="343"/>
                  </a:cubicBezTo>
                  <a:moveTo>
                    <a:pt x="63" y="156"/>
                  </a:moveTo>
                  <a:cubicBezTo>
                    <a:pt x="73" y="270"/>
                    <a:pt x="73" y="270"/>
                    <a:pt x="73" y="270"/>
                  </a:cubicBezTo>
                  <a:cubicBezTo>
                    <a:pt x="74" y="277"/>
                    <a:pt x="74" y="277"/>
                    <a:pt x="74" y="277"/>
                  </a:cubicBezTo>
                  <a:cubicBezTo>
                    <a:pt x="115" y="312"/>
                    <a:pt x="175" y="338"/>
                    <a:pt x="262" y="350"/>
                  </a:cubicBezTo>
                  <a:cubicBezTo>
                    <a:pt x="262" y="350"/>
                    <a:pt x="262" y="350"/>
                    <a:pt x="262" y="350"/>
                  </a:cubicBezTo>
                  <a:cubicBezTo>
                    <a:pt x="262" y="350"/>
                    <a:pt x="263" y="350"/>
                    <a:pt x="263" y="350"/>
                  </a:cubicBezTo>
                  <a:cubicBezTo>
                    <a:pt x="265" y="351"/>
                    <a:pt x="267" y="351"/>
                    <a:pt x="269" y="351"/>
                  </a:cubicBezTo>
                  <a:cubicBezTo>
                    <a:pt x="269" y="351"/>
                    <a:pt x="269" y="351"/>
                    <a:pt x="269" y="351"/>
                  </a:cubicBezTo>
                  <a:cubicBezTo>
                    <a:pt x="275" y="352"/>
                    <a:pt x="280" y="353"/>
                    <a:pt x="286" y="353"/>
                  </a:cubicBezTo>
                  <a:cubicBezTo>
                    <a:pt x="287" y="349"/>
                    <a:pt x="290" y="346"/>
                    <a:pt x="295" y="344"/>
                  </a:cubicBezTo>
                  <a:cubicBezTo>
                    <a:pt x="298" y="343"/>
                    <a:pt x="298" y="343"/>
                    <a:pt x="298" y="343"/>
                  </a:cubicBezTo>
                  <a:cubicBezTo>
                    <a:pt x="298" y="341"/>
                    <a:pt x="299" y="339"/>
                    <a:pt x="300" y="338"/>
                  </a:cubicBezTo>
                  <a:cubicBezTo>
                    <a:pt x="301" y="342"/>
                    <a:pt x="301" y="342"/>
                    <a:pt x="301" y="342"/>
                  </a:cubicBezTo>
                  <a:cubicBezTo>
                    <a:pt x="342" y="328"/>
                    <a:pt x="342" y="328"/>
                    <a:pt x="342" y="328"/>
                  </a:cubicBezTo>
                  <a:cubicBezTo>
                    <a:pt x="354" y="323"/>
                    <a:pt x="354" y="323"/>
                    <a:pt x="354" y="323"/>
                  </a:cubicBezTo>
                  <a:cubicBezTo>
                    <a:pt x="328" y="321"/>
                    <a:pt x="303" y="317"/>
                    <a:pt x="279" y="311"/>
                  </a:cubicBezTo>
                  <a:cubicBezTo>
                    <a:pt x="218" y="296"/>
                    <a:pt x="159" y="267"/>
                    <a:pt x="114" y="221"/>
                  </a:cubicBezTo>
                  <a:cubicBezTo>
                    <a:pt x="96" y="203"/>
                    <a:pt x="78" y="180"/>
                    <a:pt x="63" y="156"/>
                  </a:cubicBezTo>
                  <a:moveTo>
                    <a:pt x="0" y="0"/>
                  </a:moveTo>
                  <a:cubicBezTo>
                    <a:pt x="7" y="19"/>
                    <a:pt x="7" y="19"/>
                    <a:pt x="7" y="19"/>
                  </a:cubicBezTo>
                  <a:cubicBezTo>
                    <a:pt x="8" y="3"/>
                    <a:pt x="8" y="3"/>
                    <a:pt x="8" y="3"/>
                  </a:cubicBezTo>
                  <a:cubicBezTo>
                    <a:pt x="11" y="5"/>
                    <a:pt x="11" y="5"/>
                    <a:pt x="11" y="5"/>
                  </a:cubicBezTo>
                  <a:cubicBezTo>
                    <a:pt x="10" y="4"/>
                    <a:pt x="10" y="3"/>
                    <a:pt x="10" y="3"/>
                  </a:cubicBezTo>
                  <a:cubicBezTo>
                    <a:pt x="7" y="3"/>
                    <a:pt x="4" y="2"/>
                    <a:pt x="0" y="0"/>
                  </a:cubicBezTo>
                </a:path>
              </a:pathLst>
            </a:custGeom>
            <a:solidFill>
              <a:srgbClr val="6176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6" name="ïSḻíḋé"/>
            <p:cNvSpPr/>
            <p:nvPr/>
          </p:nvSpPr>
          <p:spPr bwMode="auto">
            <a:xfrm>
              <a:off x="5517058" y="3594170"/>
              <a:ext cx="23256" cy="44063"/>
            </a:xfrm>
            <a:custGeom>
              <a:avLst/>
              <a:gdLst>
                <a:gd name="T0" fmla="*/ 2 w 9"/>
                <a:gd name="T1" fmla="*/ 0 h 17"/>
                <a:gd name="T2" fmla="*/ 2 w 9"/>
                <a:gd name="T3" fmla="*/ 11 h 17"/>
                <a:gd name="T4" fmla="*/ 9 w 9"/>
                <a:gd name="T5" fmla="*/ 17 h 17"/>
                <a:gd name="T6" fmla="*/ 6 w 9"/>
                <a:gd name="T7" fmla="*/ 13 h 17"/>
                <a:gd name="T8" fmla="*/ 6 w 9"/>
                <a:gd name="T9" fmla="*/ 1 h 17"/>
                <a:gd name="T10" fmla="*/ 2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2" y="0"/>
                  </a:moveTo>
                  <a:cubicBezTo>
                    <a:pt x="0" y="4"/>
                    <a:pt x="0" y="7"/>
                    <a:pt x="2" y="11"/>
                  </a:cubicBezTo>
                  <a:cubicBezTo>
                    <a:pt x="3" y="14"/>
                    <a:pt x="6" y="16"/>
                    <a:pt x="9" y="17"/>
                  </a:cubicBezTo>
                  <a:cubicBezTo>
                    <a:pt x="7" y="16"/>
                    <a:pt x="6" y="15"/>
                    <a:pt x="6" y="13"/>
                  </a:cubicBezTo>
                  <a:cubicBezTo>
                    <a:pt x="4" y="9"/>
                    <a:pt x="4" y="5"/>
                    <a:pt x="6" y="1"/>
                  </a:cubicBezTo>
                  <a:cubicBezTo>
                    <a:pt x="4" y="1"/>
                    <a:pt x="3" y="1"/>
                    <a:pt x="2"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îSliḋê"/>
            <p:cNvSpPr/>
            <p:nvPr/>
          </p:nvSpPr>
          <p:spPr bwMode="auto">
            <a:xfrm>
              <a:off x="5521954" y="3594170"/>
              <a:ext cx="9792" cy="2448"/>
            </a:xfrm>
            <a:custGeom>
              <a:avLst/>
              <a:gdLst>
                <a:gd name="T0" fmla="*/ 0 w 4"/>
                <a:gd name="T1" fmla="*/ 0 h 1"/>
                <a:gd name="T2" fmla="*/ 0 w 4"/>
                <a:gd name="T3" fmla="*/ 0 h 1"/>
                <a:gd name="T4" fmla="*/ 4 w 4"/>
                <a:gd name="T5" fmla="*/ 1 h 1"/>
                <a:gd name="T6" fmla="*/ 4 w 4"/>
                <a:gd name="T7" fmla="*/ 1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cubicBezTo>
                    <a:pt x="0" y="0"/>
                    <a:pt x="0" y="0"/>
                    <a:pt x="0" y="0"/>
                  </a:cubicBezTo>
                  <a:cubicBezTo>
                    <a:pt x="1" y="1"/>
                    <a:pt x="2" y="1"/>
                    <a:pt x="4" y="1"/>
                  </a:cubicBezTo>
                  <a:cubicBezTo>
                    <a:pt x="4" y="1"/>
                    <a:pt x="4" y="1"/>
                    <a:pt x="4" y="1"/>
                  </a:cubicBezTo>
                  <a:cubicBezTo>
                    <a:pt x="2" y="1"/>
                    <a:pt x="1" y="1"/>
                    <a:pt x="0" y="0"/>
                  </a:cubicBezTo>
                </a:path>
              </a:pathLst>
            </a:custGeom>
            <a:solidFill>
              <a:srgbClr val="738C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8" name="ïśļïḍé"/>
            <p:cNvSpPr/>
            <p:nvPr/>
          </p:nvSpPr>
          <p:spPr bwMode="auto">
            <a:xfrm>
              <a:off x="5521954" y="3530523"/>
              <a:ext cx="141982" cy="66095"/>
            </a:xfrm>
            <a:custGeom>
              <a:avLst/>
              <a:gdLst>
                <a:gd name="T0" fmla="*/ 12 w 56"/>
                <a:gd name="T1" fmla="*/ 15 h 26"/>
                <a:gd name="T2" fmla="*/ 9 w 56"/>
                <a:gd name="T3" fmla="*/ 16 h 26"/>
                <a:gd name="T4" fmla="*/ 0 w 56"/>
                <a:gd name="T5" fmla="*/ 25 h 26"/>
                <a:gd name="T6" fmla="*/ 4 w 56"/>
                <a:gd name="T7" fmla="*/ 26 h 26"/>
                <a:gd name="T8" fmla="*/ 11 w 56"/>
                <a:gd name="T9" fmla="*/ 19 h 26"/>
                <a:gd name="T10" fmla="*/ 12 w 56"/>
                <a:gd name="T11" fmla="*/ 15 h 26"/>
                <a:gd name="T12" fmla="*/ 56 w 56"/>
                <a:gd name="T13" fmla="*/ 0 h 26"/>
                <a:gd name="T14" fmla="*/ 15 w 56"/>
                <a:gd name="T15" fmla="*/ 14 h 26"/>
                <a:gd name="T16" fmla="*/ 16 w 56"/>
                <a:gd name="T17" fmla="*/ 17 h 26"/>
                <a:gd name="T18" fmla="*/ 56 w 5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26">
                  <a:moveTo>
                    <a:pt x="12" y="15"/>
                  </a:moveTo>
                  <a:cubicBezTo>
                    <a:pt x="9" y="16"/>
                    <a:pt x="9" y="16"/>
                    <a:pt x="9" y="16"/>
                  </a:cubicBezTo>
                  <a:cubicBezTo>
                    <a:pt x="4" y="18"/>
                    <a:pt x="1" y="21"/>
                    <a:pt x="0" y="25"/>
                  </a:cubicBezTo>
                  <a:cubicBezTo>
                    <a:pt x="1" y="26"/>
                    <a:pt x="2" y="26"/>
                    <a:pt x="4" y="26"/>
                  </a:cubicBezTo>
                  <a:cubicBezTo>
                    <a:pt x="5" y="23"/>
                    <a:pt x="8" y="21"/>
                    <a:pt x="11" y="19"/>
                  </a:cubicBezTo>
                  <a:cubicBezTo>
                    <a:pt x="11" y="17"/>
                    <a:pt x="11" y="16"/>
                    <a:pt x="12" y="15"/>
                  </a:cubicBezTo>
                  <a:moveTo>
                    <a:pt x="56" y="0"/>
                  </a:moveTo>
                  <a:cubicBezTo>
                    <a:pt x="15" y="14"/>
                    <a:pt x="15" y="14"/>
                    <a:pt x="15" y="14"/>
                  </a:cubicBezTo>
                  <a:cubicBezTo>
                    <a:pt x="16" y="17"/>
                    <a:pt x="16" y="17"/>
                    <a:pt x="16" y="17"/>
                  </a:cubicBezTo>
                  <a:cubicBezTo>
                    <a:pt x="56" y="0"/>
                    <a:pt x="56" y="0"/>
                    <a:pt x="56" y="0"/>
                  </a:cubicBezTo>
                </a:path>
              </a:pathLst>
            </a:custGeom>
            <a:solidFill>
              <a:srgbClr val="5C70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9" name="îšḷíďè"/>
            <p:cNvSpPr/>
            <p:nvPr/>
          </p:nvSpPr>
          <p:spPr bwMode="auto">
            <a:xfrm>
              <a:off x="5521954" y="3485236"/>
              <a:ext cx="294979" cy="170133"/>
            </a:xfrm>
            <a:custGeom>
              <a:avLst/>
              <a:gdLst>
                <a:gd name="T0" fmla="*/ 13 w 116"/>
                <a:gd name="T1" fmla="*/ 36 h 67"/>
                <a:gd name="T2" fmla="*/ 4 w 116"/>
                <a:gd name="T3" fmla="*/ 56 h 67"/>
                <a:gd name="T4" fmla="*/ 26 w 116"/>
                <a:gd name="T5" fmla="*/ 63 h 67"/>
                <a:gd name="T6" fmla="*/ 103 w 116"/>
                <a:gd name="T7" fmla="*/ 30 h 67"/>
                <a:gd name="T8" fmla="*/ 112 w 116"/>
                <a:gd name="T9" fmla="*/ 10 h 67"/>
                <a:gd name="T10" fmla="*/ 90 w 116"/>
                <a:gd name="T11" fmla="*/ 3 h 67"/>
                <a:gd name="T12" fmla="*/ 13 w 116"/>
                <a:gd name="T13" fmla="*/ 36 h 67"/>
              </a:gdLst>
              <a:ahLst/>
              <a:cxnLst>
                <a:cxn ang="0">
                  <a:pos x="T0" y="T1"/>
                </a:cxn>
                <a:cxn ang="0">
                  <a:pos x="T2" y="T3"/>
                </a:cxn>
                <a:cxn ang="0">
                  <a:pos x="T4" y="T5"/>
                </a:cxn>
                <a:cxn ang="0">
                  <a:pos x="T6" y="T7"/>
                </a:cxn>
                <a:cxn ang="0">
                  <a:pos x="T8" y="T9"/>
                </a:cxn>
                <a:cxn ang="0">
                  <a:pos x="T10" y="T11"/>
                </a:cxn>
                <a:cxn ang="0">
                  <a:pos x="T12" y="T13"/>
                </a:cxn>
              </a:cxnLst>
              <a:rect l="0" t="0" r="r" b="b"/>
              <a:pathLst>
                <a:path w="116" h="67">
                  <a:moveTo>
                    <a:pt x="13" y="36"/>
                  </a:moveTo>
                  <a:cubicBezTo>
                    <a:pt x="4" y="40"/>
                    <a:pt x="0" y="49"/>
                    <a:pt x="4" y="56"/>
                  </a:cubicBezTo>
                  <a:cubicBezTo>
                    <a:pt x="7" y="64"/>
                    <a:pt x="17" y="67"/>
                    <a:pt x="26" y="63"/>
                  </a:cubicBezTo>
                  <a:cubicBezTo>
                    <a:pt x="103" y="30"/>
                    <a:pt x="103" y="30"/>
                    <a:pt x="103" y="30"/>
                  </a:cubicBezTo>
                  <a:cubicBezTo>
                    <a:pt x="112" y="27"/>
                    <a:pt x="116" y="18"/>
                    <a:pt x="112" y="10"/>
                  </a:cubicBezTo>
                  <a:cubicBezTo>
                    <a:pt x="108" y="3"/>
                    <a:pt x="98" y="0"/>
                    <a:pt x="90" y="3"/>
                  </a:cubicBezTo>
                  <a:cubicBezTo>
                    <a:pt x="13" y="36"/>
                    <a:pt x="13" y="36"/>
                    <a:pt x="13" y="36"/>
                  </a:cubicBezTo>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0" name="íṥḻiďé"/>
            <p:cNvSpPr/>
            <p:nvPr/>
          </p:nvSpPr>
          <p:spPr bwMode="auto">
            <a:xfrm>
              <a:off x="5621096" y="3553779"/>
              <a:ext cx="112606" cy="66095"/>
            </a:xfrm>
            <a:custGeom>
              <a:avLst/>
              <a:gdLst>
                <a:gd name="T0" fmla="*/ 44 w 44"/>
                <a:gd name="T1" fmla="*/ 0 h 26"/>
                <a:gd name="T2" fmla="*/ 6 w 44"/>
                <a:gd name="T3" fmla="*/ 19 h 26"/>
                <a:gd name="T4" fmla="*/ 0 w 44"/>
                <a:gd name="T5" fmla="*/ 22 h 26"/>
                <a:gd name="T6" fmla="*/ 3 w 44"/>
                <a:gd name="T7" fmla="*/ 24 h 26"/>
                <a:gd name="T8" fmla="*/ 6 w 44"/>
                <a:gd name="T9" fmla="*/ 26 h 26"/>
                <a:gd name="T10" fmla="*/ 44 w 44"/>
                <a:gd name="T11" fmla="*/ 6 h 26"/>
                <a:gd name="T12" fmla="*/ 44 w 44"/>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44" h="26">
                  <a:moveTo>
                    <a:pt x="44" y="0"/>
                  </a:moveTo>
                  <a:cubicBezTo>
                    <a:pt x="6" y="19"/>
                    <a:pt x="6" y="19"/>
                    <a:pt x="6" y="19"/>
                  </a:cubicBezTo>
                  <a:cubicBezTo>
                    <a:pt x="5" y="20"/>
                    <a:pt x="3" y="21"/>
                    <a:pt x="0" y="22"/>
                  </a:cubicBezTo>
                  <a:cubicBezTo>
                    <a:pt x="1" y="23"/>
                    <a:pt x="2" y="23"/>
                    <a:pt x="3" y="24"/>
                  </a:cubicBezTo>
                  <a:cubicBezTo>
                    <a:pt x="6" y="26"/>
                    <a:pt x="6" y="26"/>
                    <a:pt x="6" y="26"/>
                  </a:cubicBezTo>
                  <a:cubicBezTo>
                    <a:pt x="44" y="6"/>
                    <a:pt x="44" y="6"/>
                    <a:pt x="44" y="6"/>
                  </a:cubicBezTo>
                  <a:cubicBezTo>
                    <a:pt x="43" y="4"/>
                    <a:pt x="43" y="2"/>
                    <a:pt x="44" y="0"/>
                  </a:cubicBezTo>
                </a:path>
              </a:pathLst>
            </a:custGeom>
            <a:solidFill>
              <a:srgbClr val="DCBB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1" name="ïṧlíḑe"/>
            <p:cNvSpPr/>
            <p:nvPr/>
          </p:nvSpPr>
          <p:spPr bwMode="auto">
            <a:xfrm>
              <a:off x="5550105" y="3541539"/>
              <a:ext cx="287635" cy="184821"/>
            </a:xfrm>
            <a:custGeom>
              <a:avLst/>
              <a:gdLst>
                <a:gd name="T0" fmla="*/ 11 w 113"/>
                <a:gd name="T1" fmla="*/ 43 h 73"/>
                <a:gd name="T2" fmla="*/ 4 w 113"/>
                <a:gd name="T3" fmla="*/ 63 h 73"/>
                <a:gd name="T4" fmla="*/ 28 w 113"/>
                <a:gd name="T5" fmla="*/ 68 h 73"/>
                <a:gd name="T6" fmla="*/ 101 w 113"/>
                <a:gd name="T7" fmla="*/ 30 h 73"/>
                <a:gd name="T8" fmla="*/ 108 w 113"/>
                <a:gd name="T9" fmla="*/ 9 h 73"/>
                <a:gd name="T10" fmla="*/ 85 w 113"/>
                <a:gd name="T11" fmla="*/ 4 h 73"/>
                <a:gd name="T12" fmla="*/ 11 w 113"/>
                <a:gd name="T13" fmla="*/ 43 h 73"/>
              </a:gdLst>
              <a:ahLst/>
              <a:cxnLst>
                <a:cxn ang="0">
                  <a:pos x="T0" y="T1"/>
                </a:cxn>
                <a:cxn ang="0">
                  <a:pos x="T2" y="T3"/>
                </a:cxn>
                <a:cxn ang="0">
                  <a:pos x="T4" y="T5"/>
                </a:cxn>
                <a:cxn ang="0">
                  <a:pos x="T6" y="T7"/>
                </a:cxn>
                <a:cxn ang="0">
                  <a:pos x="T8" y="T9"/>
                </a:cxn>
                <a:cxn ang="0">
                  <a:pos x="T10" y="T11"/>
                </a:cxn>
                <a:cxn ang="0">
                  <a:pos x="T12" y="T13"/>
                </a:cxn>
              </a:cxnLst>
              <a:rect l="0" t="0" r="r" b="b"/>
              <a:pathLst>
                <a:path w="113" h="73">
                  <a:moveTo>
                    <a:pt x="11" y="43"/>
                  </a:moveTo>
                  <a:cubicBezTo>
                    <a:pt x="3" y="47"/>
                    <a:pt x="0" y="56"/>
                    <a:pt x="4" y="63"/>
                  </a:cubicBezTo>
                  <a:cubicBezTo>
                    <a:pt x="9" y="70"/>
                    <a:pt x="19" y="73"/>
                    <a:pt x="28" y="68"/>
                  </a:cubicBezTo>
                  <a:cubicBezTo>
                    <a:pt x="101" y="30"/>
                    <a:pt x="101" y="30"/>
                    <a:pt x="101" y="30"/>
                  </a:cubicBezTo>
                  <a:cubicBezTo>
                    <a:pt x="110" y="25"/>
                    <a:pt x="113" y="16"/>
                    <a:pt x="108" y="9"/>
                  </a:cubicBezTo>
                  <a:cubicBezTo>
                    <a:pt x="104" y="2"/>
                    <a:pt x="94" y="0"/>
                    <a:pt x="85" y="4"/>
                  </a:cubicBezTo>
                  <a:cubicBezTo>
                    <a:pt x="11" y="43"/>
                    <a:pt x="11" y="43"/>
                    <a:pt x="11" y="43"/>
                  </a:cubicBezTo>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ïşļîďe"/>
            <p:cNvSpPr/>
            <p:nvPr/>
          </p:nvSpPr>
          <p:spPr bwMode="auto">
            <a:xfrm>
              <a:off x="5625992" y="3706777"/>
              <a:ext cx="46511" cy="35495"/>
            </a:xfrm>
            <a:custGeom>
              <a:avLst/>
              <a:gdLst>
                <a:gd name="T0" fmla="*/ 16 w 18"/>
                <a:gd name="T1" fmla="*/ 13 h 14"/>
                <a:gd name="T2" fmla="*/ 17 w 18"/>
                <a:gd name="T3" fmla="*/ 14 h 14"/>
                <a:gd name="T4" fmla="*/ 18 w 18"/>
                <a:gd name="T5" fmla="*/ 14 h 14"/>
                <a:gd name="T6" fmla="*/ 16 w 18"/>
                <a:gd name="T7" fmla="*/ 13 h 14"/>
                <a:gd name="T8" fmla="*/ 3 w 18"/>
                <a:gd name="T9" fmla="*/ 0 h 14"/>
                <a:gd name="T10" fmla="*/ 0 w 18"/>
                <a:gd name="T11" fmla="*/ 2 h 14"/>
                <a:gd name="T12" fmla="*/ 0 w 18"/>
                <a:gd name="T13" fmla="*/ 3 h 14"/>
                <a:gd name="T14" fmla="*/ 3 w 18"/>
                <a:gd name="T15" fmla="*/ 1 h 14"/>
                <a:gd name="T16" fmla="*/ 3 w 18"/>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6" y="13"/>
                  </a:moveTo>
                  <a:cubicBezTo>
                    <a:pt x="16" y="14"/>
                    <a:pt x="17" y="14"/>
                    <a:pt x="17" y="14"/>
                  </a:cubicBezTo>
                  <a:cubicBezTo>
                    <a:pt x="17" y="14"/>
                    <a:pt x="18" y="14"/>
                    <a:pt x="18" y="14"/>
                  </a:cubicBezTo>
                  <a:cubicBezTo>
                    <a:pt x="17" y="14"/>
                    <a:pt x="17" y="14"/>
                    <a:pt x="16" y="13"/>
                  </a:cubicBezTo>
                  <a:moveTo>
                    <a:pt x="3" y="0"/>
                  </a:moveTo>
                  <a:cubicBezTo>
                    <a:pt x="0" y="2"/>
                    <a:pt x="0" y="2"/>
                    <a:pt x="0" y="2"/>
                  </a:cubicBezTo>
                  <a:cubicBezTo>
                    <a:pt x="0" y="2"/>
                    <a:pt x="0" y="2"/>
                    <a:pt x="0" y="3"/>
                  </a:cubicBezTo>
                  <a:cubicBezTo>
                    <a:pt x="3" y="1"/>
                    <a:pt x="3" y="1"/>
                    <a:pt x="3" y="1"/>
                  </a:cubicBezTo>
                  <a:cubicBezTo>
                    <a:pt x="3" y="1"/>
                    <a:pt x="3" y="1"/>
                    <a:pt x="3"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3" name="íṣlíďè"/>
            <p:cNvSpPr/>
            <p:nvPr/>
          </p:nvSpPr>
          <p:spPr bwMode="auto">
            <a:xfrm>
              <a:off x="5616200" y="3685969"/>
              <a:ext cx="20808" cy="25704"/>
            </a:xfrm>
            <a:custGeom>
              <a:avLst/>
              <a:gdLst>
                <a:gd name="T0" fmla="*/ 4 w 8"/>
                <a:gd name="T1" fmla="*/ 0 h 10"/>
                <a:gd name="T2" fmla="*/ 4 w 8"/>
                <a:gd name="T3" fmla="*/ 10 h 10"/>
                <a:gd name="T4" fmla="*/ 7 w 8"/>
                <a:gd name="T5" fmla="*/ 8 h 10"/>
                <a:gd name="T6" fmla="*/ 8 w 8"/>
                <a:gd name="T7" fmla="*/ 3 h 10"/>
                <a:gd name="T8" fmla="*/ 4 w 8"/>
                <a:gd name="T9" fmla="*/ 0 h 10"/>
              </a:gdLst>
              <a:ahLst/>
              <a:cxnLst>
                <a:cxn ang="0">
                  <a:pos x="T0" y="T1"/>
                </a:cxn>
                <a:cxn ang="0">
                  <a:pos x="T2" y="T3"/>
                </a:cxn>
                <a:cxn ang="0">
                  <a:pos x="T4" y="T5"/>
                </a:cxn>
                <a:cxn ang="0">
                  <a:pos x="T6" y="T7"/>
                </a:cxn>
                <a:cxn ang="0">
                  <a:pos x="T8" y="T9"/>
                </a:cxn>
              </a:cxnLst>
              <a:rect l="0" t="0" r="r" b="b"/>
              <a:pathLst>
                <a:path w="8" h="10">
                  <a:moveTo>
                    <a:pt x="4" y="0"/>
                  </a:moveTo>
                  <a:cubicBezTo>
                    <a:pt x="0" y="3"/>
                    <a:pt x="1" y="5"/>
                    <a:pt x="4" y="10"/>
                  </a:cubicBezTo>
                  <a:cubicBezTo>
                    <a:pt x="7" y="8"/>
                    <a:pt x="7" y="8"/>
                    <a:pt x="7" y="8"/>
                  </a:cubicBezTo>
                  <a:cubicBezTo>
                    <a:pt x="7" y="7"/>
                    <a:pt x="7" y="5"/>
                    <a:pt x="8" y="3"/>
                  </a:cubicBezTo>
                  <a:cubicBezTo>
                    <a:pt x="4" y="0"/>
                    <a:pt x="4" y="0"/>
                    <a:pt x="4" y="0"/>
                  </a:cubicBezTo>
                </a:path>
              </a:pathLst>
            </a:custGeom>
            <a:solidFill>
              <a:srgbClr val="DCBB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4" name="îš1iḋe"/>
            <p:cNvSpPr/>
            <p:nvPr/>
          </p:nvSpPr>
          <p:spPr bwMode="auto">
            <a:xfrm>
              <a:off x="5628440" y="3574587"/>
              <a:ext cx="268051" cy="172581"/>
            </a:xfrm>
            <a:custGeom>
              <a:avLst/>
              <a:gdLst>
                <a:gd name="T0" fmla="*/ 11 w 105"/>
                <a:gd name="T1" fmla="*/ 40 h 68"/>
                <a:gd name="T2" fmla="*/ 4 w 105"/>
                <a:gd name="T3" fmla="*/ 59 h 68"/>
                <a:gd name="T4" fmla="*/ 26 w 105"/>
                <a:gd name="T5" fmla="*/ 64 h 68"/>
                <a:gd name="T6" fmla="*/ 95 w 105"/>
                <a:gd name="T7" fmla="*/ 28 h 68"/>
                <a:gd name="T8" fmla="*/ 101 w 105"/>
                <a:gd name="T9" fmla="*/ 8 h 68"/>
                <a:gd name="T10" fmla="*/ 79 w 105"/>
                <a:gd name="T11" fmla="*/ 4 h 68"/>
                <a:gd name="T12" fmla="*/ 11 w 105"/>
                <a:gd name="T13" fmla="*/ 40 h 68"/>
              </a:gdLst>
              <a:ahLst/>
              <a:cxnLst>
                <a:cxn ang="0">
                  <a:pos x="T0" y="T1"/>
                </a:cxn>
                <a:cxn ang="0">
                  <a:pos x="T2" y="T3"/>
                </a:cxn>
                <a:cxn ang="0">
                  <a:pos x="T4" y="T5"/>
                </a:cxn>
                <a:cxn ang="0">
                  <a:pos x="T6" y="T7"/>
                </a:cxn>
                <a:cxn ang="0">
                  <a:pos x="T8" y="T9"/>
                </a:cxn>
                <a:cxn ang="0">
                  <a:pos x="T10" y="T11"/>
                </a:cxn>
                <a:cxn ang="0">
                  <a:pos x="T12" y="T13"/>
                </a:cxn>
              </a:cxnLst>
              <a:rect l="0" t="0" r="r" b="b"/>
              <a:pathLst>
                <a:path w="105" h="68">
                  <a:moveTo>
                    <a:pt x="11" y="40"/>
                  </a:moveTo>
                  <a:cubicBezTo>
                    <a:pt x="3" y="44"/>
                    <a:pt x="0" y="52"/>
                    <a:pt x="4" y="59"/>
                  </a:cubicBezTo>
                  <a:cubicBezTo>
                    <a:pt x="8" y="66"/>
                    <a:pt x="18" y="68"/>
                    <a:pt x="26" y="64"/>
                  </a:cubicBezTo>
                  <a:cubicBezTo>
                    <a:pt x="95" y="28"/>
                    <a:pt x="95" y="28"/>
                    <a:pt x="95" y="28"/>
                  </a:cubicBezTo>
                  <a:cubicBezTo>
                    <a:pt x="102" y="23"/>
                    <a:pt x="105" y="15"/>
                    <a:pt x="101" y="8"/>
                  </a:cubicBezTo>
                  <a:cubicBezTo>
                    <a:pt x="97" y="2"/>
                    <a:pt x="87" y="0"/>
                    <a:pt x="79" y="4"/>
                  </a:cubicBezTo>
                  <a:cubicBezTo>
                    <a:pt x="11" y="40"/>
                    <a:pt x="11" y="40"/>
                    <a:pt x="11" y="40"/>
                  </a:cubicBezTo>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5" name="íṩlîďé"/>
            <p:cNvSpPr/>
            <p:nvPr/>
          </p:nvSpPr>
          <p:spPr bwMode="auto">
            <a:xfrm>
              <a:off x="5758182" y="3733704"/>
              <a:ext cx="15912" cy="8568"/>
            </a:xfrm>
            <a:custGeom>
              <a:avLst/>
              <a:gdLst>
                <a:gd name="T0" fmla="*/ 0 w 6"/>
                <a:gd name="T1" fmla="*/ 0 h 3"/>
                <a:gd name="T2" fmla="*/ 0 w 6"/>
                <a:gd name="T3" fmla="*/ 0 h 3"/>
                <a:gd name="T4" fmla="*/ 5 w 6"/>
                <a:gd name="T5" fmla="*/ 3 h 3"/>
                <a:gd name="T6" fmla="*/ 6 w 6"/>
                <a:gd name="T7" fmla="*/ 3 h 3"/>
                <a:gd name="T8" fmla="*/ 0 w 6"/>
                <a:gd name="T9" fmla="*/ 0 h 3"/>
              </a:gdLst>
              <a:ahLst/>
              <a:cxnLst>
                <a:cxn ang="0">
                  <a:pos x="T0" y="T1"/>
                </a:cxn>
                <a:cxn ang="0">
                  <a:pos x="T2" y="T3"/>
                </a:cxn>
                <a:cxn ang="0">
                  <a:pos x="T4" y="T5"/>
                </a:cxn>
                <a:cxn ang="0">
                  <a:pos x="T6" y="T7"/>
                </a:cxn>
                <a:cxn ang="0">
                  <a:pos x="T8" y="T9"/>
                </a:cxn>
              </a:cxnLst>
              <a:rect l="0" t="0" r="r" b="b"/>
              <a:pathLst>
                <a:path w="6" h="3">
                  <a:moveTo>
                    <a:pt x="0" y="0"/>
                  </a:moveTo>
                  <a:cubicBezTo>
                    <a:pt x="0" y="0"/>
                    <a:pt x="0" y="0"/>
                    <a:pt x="0" y="0"/>
                  </a:cubicBezTo>
                  <a:cubicBezTo>
                    <a:pt x="1" y="2"/>
                    <a:pt x="3" y="3"/>
                    <a:pt x="5" y="3"/>
                  </a:cubicBezTo>
                  <a:cubicBezTo>
                    <a:pt x="5" y="3"/>
                    <a:pt x="5" y="3"/>
                    <a:pt x="6" y="3"/>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6" name="îṥ1îḋè"/>
            <p:cNvSpPr/>
            <p:nvPr/>
          </p:nvSpPr>
          <p:spPr bwMode="auto">
            <a:xfrm>
              <a:off x="5748390" y="3426485"/>
              <a:ext cx="249692" cy="99142"/>
            </a:xfrm>
            <a:custGeom>
              <a:avLst/>
              <a:gdLst>
                <a:gd name="T0" fmla="*/ 58 w 98"/>
                <a:gd name="T1" fmla="*/ 38 h 39"/>
                <a:gd name="T2" fmla="*/ 94 w 98"/>
                <a:gd name="T3" fmla="*/ 25 h 39"/>
                <a:gd name="T4" fmla="*/ 97 w 98"/>
                <a:gd name="T5" fmla="*/ 23 h 39"/>
                <a:gd name="T6" fmla="*/ 68 w 98"/>
                <a:gd name="T7" fmla="*/ 6 h 39"/>
                <a:gd name="T8" fmla="*/ 24 w 98"/>
                <a:gd name="T9" fmla="*/ 0 h 39"/>
                <a:gd name="T10" fmla="*/ 1 w 98"/>
                <a:gd name="T11" fmla="*/ 18 h 39"/>
                <a:gd name="T12" fmla="*/ 20 w 98"/>
                <a:gd name="T13" fmla="*/ 37 h 39"/>
                <a:gd name="T14" fmla="*/ 58 w 98"/>
                <a:gd name="T15" fmla="*/ 3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39">
                  <a:moveTo>
                    <a:pt x="58" y="38"/>
                  </a:moveTo>
                  <a:cubicBezTo>
                    <a:pt x="69" y="39"/>
                    <a:pt x="93" y="35"/>
                    <a:pt x="94" y="25"/>
                  </a:cubicBezTo>
                  <a:cubicBezTo>
                    <a:pt x="97" y="23"/>
                    <a:pt x="97" y="23"/>
                    <a:pt x="97" y="23"/>
                  </a:cubicBezTo>
                  <a:cubicBezTo>
                    <a:pt x="98" y="13"/>
                    <a:pt x="80" y="7"/>
                    <a:pt x="68" y="6"/>
                  </a:cubicBezTo>
                  <a:cubicBezTo>
                    <a:pt x="24" y="0"/>
                    <a:pt x="24" y="0"/>
                    <a:pt x="24" y="0"/>
                  </a:cubicBezTo>
                  <a:cubicBezTo>
                    <a:pt x="12" y="0"/>
                    <a:pt x="2" y="8"/>
                    <a:pt x="1" y="18"/>
                  </a:cubicBezTo>
                  <a:cubicBezTo>
                    <a:pt x="0" y="28"/>
                    <a:pt x="8" y="37"/>
                    <a:pt x="20" y="37"/>
                  </a:cubicBezTo>
                  <a:cubicBezTo>
                    <a:pt x="58" y="38"/>
                    <a:pt x="58" y="38"/>
                    <a:pt x="58" y="38"/>
                  </a:cubicBezTo>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7" name="îṣļîďè"/>
            <p:cNvSpPr/>
            <p:nvPr/>
          </p:nvSpPr>
          <p:spPr bwMode="auto">
            <a:xfrm>
              <a:off x="5760630" y="3442397"/>
              <a:ext cx="303547" cy="258260"/>
            </a:xfrm>
            <a:custGeom>
              <a:avLst/>
              <a:gdLst>
                <a:gd name="T0" fmla="*/ 4 w 119"/>
                <a:gd name="T1" fmla="*/ 47 h 102"/>
                <a:gd name="T2" fmla="*/ 53 w 119"/>
                <a:gd name="T3" fmla="*/ 99 h 102"/>
                <a:gd name="T4" fmla="*/ 115 w 119"/>
                <a:gd name="T5" fmla="*/ 55 h 102"/>
                <a:gd name="T6" fmla="*/ 66 w 119"/>
                <a:gd name="T7" fmla="*/ 3 h 102"/>
                <a:gd name="T8" fmla="*/ 4 w 119"/>
                <a:gd name="T9" fmla="*/ 47 h 102"/>
              </a:gdLst>
              <a:ahLst/>
              <a:cxnLst>
                <a:cxn ang="0">
                  <a:pos x="T0" y="T1"/>
                </a:cxn>
                <a:cxn ang="0">
                  <a:pos x="T2" y="T3"/>
                </a:cxn>
                <a:cxn ang="0">
                  <a:pos x="T4" y="T5"/>
                </a:cxn>
                <a:cxn ang="0">
                  <a:pos x="T6" y="T7"/>
                </a:cxn>
                <a:cxn ang="0">
                  <a:pos x="T8" y="T9"/>
                </a:cxn>
              </a:cxnLst>
              <a:rect l="0" t="0" r="r" b="b"/>
              <a:pathLst>
                <a:path w="119" h="102">
                  <a:moveTo>
                    <a:pt x="4" y="47"/>
                  </a:moveTo>
                  <a:cubicBezTo>
                    <a:pt x="0" y="73"/>
                    <a:pt x="22" y="97"/>
                    <a:pt x="53" y="99"/>
                  </a:cubicBezTo>
                  <a:cubicBezTo>
                    <a:pt x="84" y="102"/>
                    <a:pt x="111" y="82"/>
                    <a:pt x="115" y="55"/>
                  </a:cubicBezTo>
                  <a:cubicBezTo>
                    <a:pt x="119" y="29"/>
                    <a:pt x="97" y="5"/>
                    <a:pt x="66" y="3"/>
                  </a:cubicBezTo>
                  <a:cubicBezTo>
                    <a:pt x="35" y="0"/>
                    <a:pt x="8" y="20"/>
                    <a:pt x="4" y="47"/>
                  </a:cubicBezTo>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8" name="iş1îdè"/>
            <p:cNvSpPr/>
            <p:nvPr/>
          </p:nvSpPr>
          <p:spPr bwMode="auto">
            <a:xfrm>
              <a:off x="5760630" y="3523180"/>
              <a:ext cx="23256" cy="4896"/>
            </a:xfrm>
            <a:custGeom>
              <a:avLst/>
              <a:gdLst>
                <a:gd name="T0" fmla="*/ 5 w 9"/>
                <a:gd name="T1" fmla="*/ 0 h 2"/>
                <a:gd name="T2" fmla="*/ 0 w 9"/>
                <a:gd name="T3" fmla="*/ 2 h 2"/>
                <a:gd name="T4" fmla="*/ 5 w 9"/>
                <a:gd name="T5" fmla="*/ 1 h 2"/>
                <a:gd name="T6" fmla="*/ 8 w 9"/>
                <a:gd name="T7" fmla="*/ 2 h 2"/>
                <a:gd name="T8" fmla="*/ 9 w 9"/>
                <a:gd name="T9" fmla="*/ 1 h 2"/>
                <a:gd name="T10" fmla="*/ 5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5" y="0"/>
                  </a:moveTo>
                  <a:cubicBezTo>
                    <a:pt x="3" y="0"/>
                    <a:pt x="1" y="1"/>
                    <a:pt x="0" y="2"/>
                  </a:cubicBezTo>
                  <a:cubicBezTo>
                    <a:pt x="1" y="2"/>
                    <a:pt x="3" y="1"/>
                    <a:pt x="5" y="1"/>
                  </a:cubicBezTo>
                  <a:cubicBezTo>
                    <a:pt x="6" y="1"/>
                    <a:pt x="7" y="1"/>
                    <a:pt x="8" y="2"/>
                  </a:cubicBezTo>
                  <a:cubicBezTo>
                    <a:pt x="8" y="1"/>
                    <a:pt x="8" y="1"/>
                    <a:pt x="9" y="1"/>
                  </a:cubicBezTo>
                  <a:cubicBezTo>
                    <a:pt x="7" y="0"/>
                    <a:pt x="6" y="0"/>
                    <a:pt x="5" y="0"/>
                  </a:cubicBezTo>
                </a:path>
              </a:pathLst>
            </a:custGeom>
            <a:solidFill>
              <a:srgbClr val="DCBB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9" name="iSḷîḑe"/>
            <p:cNvSpPr/>
            <p:nvPr/>
          </p:nvSpPr>
          <p:spPr bwMode="auto">
            <a:xfrm>
              <a:off x="5781437" y="3525628"/>
              <a:ext cx="231332" cy="132190"/>
            </a:xfrm>
            <a:custGeom>
              <a:avLst/>
              <a:gdLst>
                <a:gd name="T0" fmla="*/ 1 w 91"/>
                <a:gd name="T1" fmla="*/ 0 h 52"/>
                <a:gd name="T2" fmla="*/ 0 w 91"/>
                <a:gd name="T3" fmla="*/ 1 h 52"/>
                <a:gd name="T4" fmla="*/ 6 w 91"/>
                <a:gd name="T5" fmla="*/ 2 h 52"/>
                <a:gd name="T6" fmla="*/ 73 w 91"/>
                <a:gd name="T7" fmla="*/ 35 h 52"/>
                <a:gd name="T8" fmla="*/ 78 w 91"/>
                <a:gd name="T9" fmla="*/ 52 h 52"/>
                <a:gd name="T10" fmla="*/ 78 w 91"/>
                <a:gd name="T11" fmla="*/ 52 h 52"/>
                <a:gd name="T12" fmla="*/ 86 w 91"/>
                <a:gd name="T13" fmla="*/ 47 h 52"/>
                <a:gd name="T14" fmla="*/ 81 w 91"/>
                <a:gd name="T15" fmla="*/ 30 h 52"/>
                <a:gd name="T16" fmla="*/ 23 w 91"/>
                <a:gd name="T17" fmla="*/ 7 h 52"/>
                <a:gd name="T18" fmla="*/ 1 w 91"/>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2">
                  <a:moveTo>
                    <a:pt x="1" y="0"/>
                  </a:moveTo>
                  <a:cubicBezTo>
                    <a:pt x="0" y="0"/>
                    <a:pt x="0" y="0"/>
                    <a:pt x="0" y="1"/>
                  </a:cubicBezTo>
                  <a:cubicBezTo>
                    <a:pt x="2" y="1"/>
                    <a:pt x="4" y="1"/>
                    <a:pt x="6" y="2"/>
                  </a:cubicBezTo>
                  <a:cubicBezTo>
                    <a:pt x="73" y="35"/>
                    <a:pt x="73" y="35"/>
                    <a:pt x="73" y="35"/>
                  </a:cubicBezTo>
                  <a:cubicBezTo>
                    <a:pt x="81" y="38"/>
                    <a:pt x="83" y="46"/>
                    <a:pt x="78" y="52"/>
                  </a:cubicBezTo>
                  <a:cubicBezTo>
                    <a:pt x="78" y="52"/>
                    <a:pt x="78" y="52"/>
                    <a:pt x="78" y="52"/>
                  </a:cubicBezTo>
                  <a:cubicBezTo>
                    <a:pt x="81" y="51"/>
                    <a:pt x="84" y="50"/>
                    <a:pt x="86" y="47"/>
                  </a:cubicBezTo>
                  <a:cubicBezTo>
                    <a:pt x="91" y="41"/>
                    <a:pt x="89" y="34"/>
                    <a:pt x="81" y="30"/>
                  </a:cubicBezTo>
                  <a:cubicBezTo>
                    <a:pt x="23" y="7"/>
                    <a:pt x="23" y="7"/>
                    <a:pt x="23" y="7"/>
                  </a:cubicBezTo>
                  <a:cubicBezTo>
                    <a:pt x="18" y="5"/>
                    <a:pt x="8" y="1"/>
                    <a:pt x="1" y="0"/>
                  </a:cubicBezTo>
                </a:path>
              </a:pathLst>
            </a:custGeom>
            <a:solidFill>
              <a:srgbClr val="DCBB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0" name="îṣļiďe"/>
            <p:cNvSpPr/>
            <p:nvPr/>
          </p:nvSpPr>
          <p:spPr bwMode="auto">
            <a:xfrm>
              <a:off x="5725134" y="3523180"/>
              <a:ext cx="268051" cy="152997"/>
            </a:xfrm>
            <a:custGeom>
              <a:avLst/>
              <a:gdLst>
                <a:gd name="T0" fmla="*/ 95 w 105"/>
                <a:gd name="T1" fmla="*/ 36 h 60"/>
                <a:gd name="T2" fmla="*/ 100 w 105"/>
                <a:gd name="T3" fmla="*/ 53 h 60"/>
                <a:gd name="T4" fmla="*/ 78 w 105"/>
                <a:gd name="T5" fmla="*/ 57 h 60"/>
                <a:gd name="T6" fmla="*/ 10 w 105"/>
                <a:gd name="T7" fmla="*/ 24 h 60"/>
                <a:gd name="T8" fmla="*/ 5 w 105"/>
                <a:gd name="T9" fmla="*/ 7 h 60"/>
                <a:gd name="T10" fmla="*/ 28 w 105"/>
                <a:gd name="T11" fmla="*/ 3 h 60"/>
                <a:gd name="T12" fmla="*/ 95 w 105"/>
                <a:gd name="T13" fmla="*/ 36 h 60"/>
              </a:gdLst>
              <a:ahLst/>
              <a:cxnLst>
                <a:cxn ang="0">
                  <a:pos x="T0" y="T1"/>
                </a:cxn>
                <a:cxn ang="0">
                  <a:pos x="T2" y="T3"/>
                </a:cxn>
                <a:cxn ang="0">
                  <a:pos x="T4" y="T5"/>
                </a:cxn>
                <a:cxn ang="0">
                  <a:pos x="T6" y="T7"/>
                </a:cxn>
                <a:cxn ang="0">
                  <a:pos x="T8" y="T9"/>
                </a:cxn>
                <a:cxn ang="0">
                  <a:pos x="T10" y="T11"/>
                </a:cxn>
                <a:cxn ang="0">
                  <a:pos x="T12" y="T13"/>
                </a:cxn>
              </a:cxnLst>
              <a:rect l="0" t="0" r="r" b="b"/>
              <a:pathLst>
                <a:path w="105" h="60">
                  <a:moveTo>
                    <a:pt x="95" y="36"/>
                  </a:moveTo>
                  <a:cubicBezTo>
                    <a:pt x="103" y="39"/>
                    <a:pt x="105" y="47"/>
                    <a:pt x="100" y="53"/>
                  </a:cubicBezTo>
                  <a:cubicBezTo>
                    <a:pt x="95" y="59"/>
                    <a:pt x="85" y="60"/>
                    <a:pt x="78" y="57"/>
                  </a:cubicBezTo>
                  <a:cubicBezTo>
                    <a:pt x="10" y="24"/>
                    <a:pt x="10" y="24"/>
                    <a:pt x="10" y="24"/>
                  </a:cubicBezTo>
                  <a:cubicBezTo>
                    <a:pt x="2" y="21"/>
                    <a:pt x="0" y="13"/>
                    <a:pt x="5" y="7"/>
                  </a:cubicBezTo>
                  <a:cubicBezTo>
                    <a:pt x="10" y="1"/>
                    <a:pt x="20" y="0"/>
                    <a:pt x="28" y="3"/>
                  </a:cubicBezTo>
                  <a:cubicBezTo>
                    <a:pt x="95" y="36"/>
                    <a:pt x="95" y="36"/>
                    <a:pt x="95" y="36"/>
                  </a:cubicBezTo>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1" name="ï$ḻïdè"/>
            <p:cNvSpPr/>
            <p:nvPr/>
          </p:nvSpPr>
          <p:spPr bwMode="auto">
            <a:xfrm>
              <a:off x="5727582" y="3574587"/>
              <a:ext cx="15912" cy="7344"/>
            </a:xfrm>
            <a:custGeom>
              <a:avLst/>
              <a:gdLst>
                <a:gd name="T0" fmla="*/ 4 w 6"/>
                <a:gd name="T1" fmla="*/ 0 h 3"/>
                <a:gd name="T2" fmla="*/ 1 w 6"/>
                <a:gd name="T3" fmla="*/ 2 h 3"/>
                <a:gd name="T4" fmla="*/ 0 w 6"/>
                <a:gd name="T5" fmla="*/ 3 h 3"/>
                <a:gd name="T6" fmla="*/ 6 w 6"/>
                <a:gd name="T7" fmla="*/ 2 h 3"/>
                <a:gd name="T8" fmla="*/ 6 w 6"/>
                <a:gd name="T9" fmla="*/ 2 h 3"/>
                <a:gd name="T10" fmla="*/ 4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4" y="0"/>
                  </a:moveTo>
                  <a:cubicBezTo>
                    <a:pt x="3" y="1"/>
                    <a:pt x="2" y="2"/>
                    <a:pt x="1" y="2"/>
                  </a:cubicBezTo>
                  <a:cubicBezTo>
                    <a:pt x="1" y="2"/>
                    <a:pt x="1" y="3"/>
                    <a:pt x="0" y="3"/>
                  </a:cubicBezTo>
                  <a:cubicBezTo>
                    <a:pt x="2" y="2"/>
                    <a:pt x="4" y="2"/>
                    <a:pt x="6" y="2"/>
                  </a:cubicBezTo>
                  <a:cubicBezTo>
                    <a:pt x="6" y="2"/>
                    <a:pt x="6" y="2"/>
                    <a:pt x="6" y="2"/>
                  </a:cubicBezTo>
                  <a:cubicBezTo>
                    <a:pt x="5" y="2"/>
                    <a:pt x="4" y="1"/>
                    <a:pt x="4" y="0"/>
                  </a:cubicBezTo>
                </a:path>
              </a:pathLst>
            </a:custGeom>
            <a:solidFill>
              <a:srgbClr val="DCBB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2" name="iŝľïḓe"/>
            <p:cNvSpPr/>
            <p:nvPr/>
          </p:nvSpPr>
          <p:spPr bwMode="auto">
            <a:xfrm>
              <a:off x="5835292" y="3624770"/>
              <a:ext cx="96694" cy="46511"/>
            </a:xfrm>
            <a:custGeom>
              <a:avLst/>
              <a:gdLst>
                <a:gd name="T0" fmla="*/ 36 w 38"/>
                <a:gd name="T1" fmla="*/ 17 h 18"/>
                <a:gd name="T2" fmla="*/ 38 w 38"/>
                <a:gd name="T3" fmla="*/ 18 h 18"/>
                <a:gd name="T4" fmla="*/ 38 w 38"/>
                <a:gd name="T5" fmla="*/ 18 h 18"/>
                <a:gd name="T6" fmla="*/ 36 w 38"/>
                <a:gd name="T7" fmla="*/ 17 h 18"/>
                <a:gd name="T8" fmla="*/ 0 w 38"/>
                <a:gd name="T9" fmla="*/ 0 h 18"/>
                <a:gd name="T10" fmla="*/ 7 w 38"/>
                <a:gd name="T11" fmla="*/ 4 h 18"/>
                <a:gd name="T12" fmla="*/ 7 w 38"/>
                <a:gd name="T13" fmla="*/ 3 h 18"/>
                <a:gd name="T14" fmla="*/ 0 w 38"/>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8">
                  <a:moveTo>
                    <a:pt x="36" y="17"/>
                  </a:moveTo>
                  <a:cubicBezTo>
                    <a:pt x="38" y="18"/>
                    <a:pt x="38" y="18"/>
                    <a:pt x="38" y="18"/>
                  </a:cubicBezTo>
                  <a:cubicBezTo>
                    <a:pt x="38" y="18"/>
                    <a:pt x="38" y="18"/>
                    <a:pt x="38" y="18"/>
                  </a:cubicBezTo>
                  <a:cubicBezTo>
                    <a:pt x="37" y="18"/>
                    <a:pt x="37" y="17"/>
                    <a:pt x="36" y="17"/>
                  </a:cubicBezTo>
                  <a:moveTo>
                    <a:pt x="0" y="0"/>
                  </a:moveTo>
                  <a:cubicBezTo>
                    <a:pt x="7" y="4"/>
                    <a:pt x="7" y="4"/>
                    <a:pt x="7" y="4"/>
                  </a:cubicBezTo>
                  <a:cubicBezTo>
                    <a:pt x="7" y="4"/>
                    <a:pt x="7" y="4"/>
                    <a:pt x="7" y="3"/>
                  </a:cubicBezTo>
                  <a:cubicBezTo>
                    <a:pt x="0" y="0"/>
                    <a:pt x="0" y="0"/>
                    <a:pt x="0" y="0"/>
                  </a:cubicBezTo>
                </a:path>
              </a:pathLst>
            </a:custGeom>
            <a:solidFill>
              <a:srgbClr val="DCBB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3" name="ïSḻîde"/>
            <p:cNvSpPr/>
            <p:nvPr/>
          </p:nvSpPr>
          <p:spPr bwMode="auto">
            <a:xfrm>
              <a:off x="5738598" y="3567243"/>
              <a:ext cx="205629" cy="104038"/>
            </a:xfrm>
            <a:custGeom>
              <a:avLst/>
              <a:gdLst>
                <a:gd name="T0" fmla="*/ 10 w 81"/>
                <a:gd name="T1" fmla="*/ 0 h 41"/>
                <a:gd name="T2" fmla="*/ 0 w 81"/>
                <a:gd name="T3" fmla="*/ 3 h 41"/>
                <a:gd name="T4" fmla="*/ 2 w 81"/>
                <a:gd name="T5" fmla="*/ 5 h 41"/>
                <a:gd name="T6" fmla="*/ 12 w 81"/>
                <a:gd name="T7" fmla="*/ 8 h 41"/>
                <a:gd name="T8" fmla="*/ 38 w 81"/>
                <a:gd name="T9" fmla="*/ 23 h 41"/>
                <a:gd name="T10" fmla="*/ 45 w 81"/>
                <a:gd name="T11" fmla="*/ 26 h 41"/>
                <a:gd name="T12" fmla="*/ 45 w 81"/>
                <a:gd name="T13" fmla="*/ 26 h 41"/>
                <a:gd name="T14" fmla="*/ 74 w 81"/>
                <a:gd name="T15" fmla="*/ 40 h 41"/>
                <a:gd name="T16" fmla="*/ 76 w 81"/>
                <a:gd name="T17" fmla="*/ 41 h 41"/>
                <a:gd name="T18" fmla="*/ 57 w 81"/>
                <a:gd name="T19" fmla="*/ 25 h 41"/>
                <a:gd name="T20" fmla="*/ 20 w 81"/>
                <a:gd name="T21" fmla="*/ 3 h 41"/>
                <a:gd name="T22" fmla="*/ 10 w 81"/>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1">
                  <a:moveTo>
                    <a:pt x="10" y="0"/>
                  </a:moveTo>
                  <a:cubicBezTo>
                    <a:pt x="6" y="0"/>
                    <a:pt x="3" y="1"/>
                    <a:pt x="0" y="3"/>
                  </a:cubicBezTo>
                  <a:cubicBezTo>
                    <a:pt x="0" y="4"/>
                    <a:pt x="1" y="5"/>
                    <a:pt x="2" y="5"/>
                  </a:cubicBezTo>
                  <a:cubicBezTo>
                    <a:pt x="5" y="5"/>
                    <a:pt x="9" y="6"/>
                    <a:pt x="12" y="8"/>
                  </a:cubicBezTo>
                  <a:cubicBezTo>
                    <a:pt x="38" y="23"/>
                    <a:pt x="38" y="23"/>
                    <a:pt x="38" y="23"/>
                  </a:cubicBezTo>
                  <a:cubicBezTo>
                    <a:pt x="45" y="26"/>
                    <a:pt x="45" y="26"/>
                    <a:pt x="45" y="26"/>
                  </a:cubicBezTo>
                  <a:cubicBezTo>
                    <a:pt x="45" y="26"/>
                    <a:pt x="45" y="26"/>
                    <a:pt x="45" y="26"/>
                  </a:cubicBezTo>
                  <a:cubicBezTo>
                    <a:pt x="74" y="40"/>
                    <a:pt x="74" y="40"/>
                    <a:pt x="74" y="40"/>
                  </a:cubicBezTo>
                  <a:cubicBezTo>
                    <a:pt x="75" y="40"/>
                    <a:pt x="75" y="41"/>
                    <a:pt x="76" y="41"/>
                  </a:cubicBezTo>
                  <a:cubicBezTo>
                    <a:pt x="81" y="35"/>
                    <a:pt x="64" y="29"/>
                    <a:pt x="57" y="25"/>
                  </a:cubicBezTo>
                  <a:cubicBezTo>
                    <a:pt x="20" y="3"/>
                    <a:pt x="20" y="3"/>
                    <a:pt x="20" y="3"/>
                  </a:cubicBezTo>
                  <a:cubicBezTo>
                    <a:pt x="17" y="1"/>
                    <a:pt x="13" y="0"/>
                    <a:pt x="10" y="0"/>
                  </a:cubicBezTo>
                </a:path>
              </a:pathLst>
            </a:custGeom>
            <a:solidFill>
              <a:srgbClr val="EFCA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4" name="iṧľïḑê"/>
            <p:cNvSpPr/>
            <p:nvPr/>
          </p:nvSpPr>
          <p:spPr bwMode="auto">
            <a:xfrm>
              <a:off x="5694535" y="3577035"/>
              <a:ext cx="257036" cy="162789"/>
            </a:xfrm>
            <a:custGeom>
              <a:avLst/>
              <a:gdLst>
                <a:gd name="T0" fmla="*/ 92 w 101"/>
                <a:gd name="T1" fmla="*/ 41 h 64"/>
                <a:gd name="T2" fmla="*/ 95 w 101"/>
                <a:gd name="T3" fmla="*/ 58 h 64"/>
                <a:gd name="T4" fmla="*/ 72 w 101"/>
                <a:gd name="T5" fmla="*/ 60 h 64"/>
                <a:gd name="T6" fmla="*/ 9 w 101"/>
                <a:gd name="T7" fmla="*/ 23 h 64"/>
                <a:gd name="T8" fmla="*/ 6 w 101"/>
                <a:gd name="T9" fmla="*/ 6 h 64"/>
                <a:gd name="T10" fmla="*/ 29 w 101"/>
                <a:gd name="T11" fmla="*/ 4 h 64"/>
                <a:gd name="T12" fmla="*/ 92 w 101"/>
                <a:gd name="T13" fmla="*/ 41 h 64"/>
              </a:gdLst>
              <a:ahLst/>
              <a:cxnLst>
                <a:cxn ang="0">
                  <a:pos x="T0" y="T1"/>
                </a:cxn>
                <a:cxn ang="0">
                  <a:pos x="T2" y="T3"/>
                </a:cxn>
                <a:cxn ang="0">
                  <a:pos x="T4" y="T5"/>
                </a:cxn>
                <a:cxn ang="0">
                  <a:pos x="T6" y="T7"/>
                </a:cxn>
                <a:cxn ang="0">
                  <a:pos x="T8" y="T9"/>
                </a:cxn>
                <a:cxn ang="0">
                  <a:pos x="T10" y="T11"/>
                </a:cxn>
                <a:cxn ang="0">
                  <a:pos x="T12" y="T13"/>
                </a:cxn>
              </a:cxnLst>
              <a:rect l="0" t="0" r="r" b="b"/>
              <a:pathLst>
                <a:path w="101" h="64">
                  <a:moveTo>
                    <a:pt x="92" y="41"/>
                  </a:moveTo>
                  <a:cubicBezTo>
                    <a:pt x="99" y="45"/>
                    <a:pt x="101" y="53"/>
                    <a:pt x="95" y="58"/>
                  </a:cubicBezTo>
                  <a:cubicBezTo>
                    <a:pt x="90" y="63"/>
                    <a:pt x="79" y="64"/>
                    <a:pt x="72" y="60"/>
                  </a:cubicBezTo>
                  <a:cubicBezTo>
                    <a:pt x="9" y="23"/>
                    <a:pt x="9" y="23"/>
                    <a:pt x="9" y="23"/>
                  </a:cubicBezTo>
                  <a:cubicBezTo>
                    <a:pt x="2" y="19"/>
                    <a:pt x="0" y="11"/>
                    <a:pt x="6" y="6"/>
                  </a:cubicBezTo>
                  <a:cubicBezTo>
                    <a:pt x="11" y="1"/>
                    <a:pt x="21" y="0"/>
                    <a:pt x="29" y="4"/>
                  </a:cubicBezTo>
                  <a:cubicBezTo>
                    <a:pt x="92" y="41"/>
                    <a:pt x="92" y="41"/>
                    <a:pt x="92" y="41"/>
                  </a:cubicBezTo>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5" name="ïş1ïḋé"/>
            <p:cNvSpPr/>
            <p:nvPr/>
          </p:nvSpPr>
          <p:spPr bwMode="auto">
            <a:xfrm>
              <a:off x="5661487" y="3605186"/>
              <a:ext cx="48959" cy="24480"/>
            </a:xfrm>
            <a:custGeom>
              <a:avLst/>
              <a:gdLst>
                <a:gd name="T0" fmla="*/ 13 w 19"/>
                <a:gd name="T1" fmla="*/ 0 h 10"/>
                <a:gd name="T2" fmla="*/ 1 w 19"/>
                <a:gd name="T3" fmla="*/ 5 h 10"/>
                <a:gd name="T4" fmla="*/ 0 w 19"/>
                <a:gd name="T5" fmla="*/ 6 h 10"/>
                <a:gd name="T6" fmla="*/ 5 w 19"/>
                <a:gd name="T7" fmla="*/ 5 h 10"/>
                <a:gd name="T8" fmla="*/ 14 w 19"/>
                <a:gd name="T9" fmla="*/ 8 h 10"/>
                <a:gd name="T10" fmla="*/ 19 w 19"/>
                <a:gd name="T11" fmla="*/ 10 h 10"/>
                <a:gd name="T12" fmla="*/ 16 w 19"/>
                <a:gd name="T13" fmla="*/ 1 h 10"/>
                <a:gd name="T14" fmla="*/ 13 w 19"/>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
                  <a:moveTo>
                    <a:pt x="13" y="0"/>
                  </a:moveTo>
                  <a:cubicBezTo>
                    <a:pt x="8" y="0"/>
                    <a:pt x="4" y="2"/>
                    <a:pt x="1" y="5"/>
                  </a:cubicBezTo>
                  <a:cubicBezTo>
                    <a:pt x="1" y="5"/>
                    <a:pt x="0" y="5"/>
                    <a:pt x="0" y="6"/>
                  </a:cubicBezTo>
                  <a:cubicBezTo>
                    <a:pt x="2" y="5"/>
                    <a:pt x="3" y="5"/>
                    <a:pt x="5" y="5"/>
                  </a:cubicBezTo>
                  <a:cubicBezTo>
                    <a:pt x="8" y="5"/>
                    <a:pt x="11" y="6"/>
                    <a:pt x="14" y="8"/>
                  </a:cubicBezTo>
                  <a:cubicBezTo>
                    <a:pt x="19" y="10"/>
                    <a:pt x="19" y="10"/>
                    <a:pt x="19" y="10"/>
                  </a:cubicBezTo>
                  <a:cubicBezTo>
                    <a:pt x="16" y="8"/>
                    <a:pt x="15" y="4"/>
                    <a:pt x="16" y="1"/>
                  </a:cubicBezTo>
                  <a:cubicBezTo>
                    <a:pt x="15" y="0"/>
                    <a:pt x="14" y="0"/>
                    <a:pt x="13" y="0"/>
                  </a:cubicBezTo>
                </a:path>
              </a:pathLst>
            </a:custGeom>
            <a:solidFill>
              <a:srgbClr val="DCBB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6" name="ïṥḷíḓê"/>
            <p:cNvSpPr/>
            <p:nvPr/>
          </p:nvSpPr>
          <p:spPr bwMode="auto">
            <a:xfrm>
              <a:off x="5857324" y="3719016"/>
              <a:ext cx="15912" cy="9792"/>
            </a:xfrm>
            <a:custGeom>
              <a:avLst/>
              <a:gdLst>
                <a:gd name="T0" fmla="*/ 0 w 6"/>
                <a:gd name="T1" fmla="*/ 0 h 4"/>
                <a:gd name="T2" fmla="*/ 6 w 6"/>
                <a:gd name="T3" fmla="*/ 4 h 4"/>
                <a:gd name="T4" fmla="*/ 6 w 6"/>
                <a:gd name="T5" fmla="*/ 3 h 4"/>
                <a:gd name="T6" fmla="*/ 0 w 6"/>
                <a:gd name="T7" fmla="*/ 0 h 4"/>
              </a:gdLst>
              <a:ahLst/>
              <a:cxnLst>
                <a:cxn ang="0">
                  <a:pos x="T0" y="T1"/>
                </a:cxn>
                <a:cxn ang="0">
                  <a:pos x="T2" y="T3"/>
                </a:cxn>
                <a:cxn ang="0">
                  <a:pos x="T4" y="T5"/>
                </a:cxn>
                <a:cxn ang="0">
                  <a:pos x="T6" y="T7"/>
                </a:cxn>
              </a:cxnLst>
              <a:rect l="0" t="0" r="r" b="b"/>
              <a:pathLst>
                <a:path w="6" h="4">
                  <a:moveTo>
                    <a:pt x="0" y="0"/>
                  </a:moveTo>
                  <a:cubicBezTo>
                    <a:pt x="6" y="4"/>
                    <a:pt x="6" y="4"/>
                    <a:pt x="6" y="4"/>
                  </a:cubicBezTo>
                  <a:cubicBezTo>
                    <a:pt x="6" y="3"/>
                    <a:pt x="6" y="3"/>
                    <a:pt x="6" y="3"/>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7" name="í$ḻîḑè"/>
            <p:cNvSpPr/>
            <p:nvPr/>
          </p:nvSpPr>
          <p:spPr bwMode="auto">
            <a:xfrm>
              <a:off x="5700655" y="3607634"/>
              <a:ext cx="184821" cy="118726"/>
            </a:xfrm>
            <a:custGeom>
              <a:avLst/>
              <a:gdLst>
                <a:gd name="T0" fmla="*/ 1 w 73"/>
                <a:gd name="T1" fmla="*/ 0 h 47"/>
                <a:gd name="T2" fmla="*/ 4 w 73"/>
                <a:gd name="T3" fmla="*/ 9 h 47"/>
                <a:gd name="T4" fmla="*/ 57 w 73"/>
                <a:gd name="T5" fmla="*/ 40 h 47"/>
                <a:gd name="T6" fmla="*/ 57 w 73"/>
                <a:gd name="T7" fmla="*/ 40 h 47"/>
                <a:gd name="T8" fmla="*/ 57 w 73"/>
                <a:gd name="T9" fmla="*/ 40 h 47"/>
                <a:gd name="T10" fmla="*/ 58 w 73"/>
                <a:gd name="T11" fmla="*/ 41 h 47"/>
                <a:gd name="T12" fmla="*/ 60 w 73"/>
                <a:gd name="T13" fmla="*/ 42 h 47"/>
                <a:gd name="T14" fmla="*/ 62 w 73"/>
                <a:gd name="T15" fmla="*/ 44 h 47"/>
                <a:gd name="T16" fmla="*/ 68 w 73"/>
                <a:gd name="T17" fmla="*/ 47 h 47"/>
                <a:gd name="T18" fmla="*/ 67 w 73"/>
                <a:gd name="T19" fmla="*/ 36 h 47"/>
                <a:gd name="T20" fmla="*/ 7 w 73"/>
                <a:gd name="T21" fmla="*/ 2 h 47"/>
                <a:gd name="T22" fmla="*/ 1 w 73"/>
                <a:gd name="T2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47">
                  <a:moveTo>
                    <a:pt x="1" y="0"/>
                  </a:moveTo>
                  <a:cubicBezTo>
                    <a:pt x="0" y="3"/>
                    <a:pt x="1" y="7"/>
                    <a:pt x="4" y="9"/>
                  </a:cubicBezTo>
                  <a:cubicBezTo>
                    <a:pt x="57" y="40"/>
                    <a:pt x="57" y="40"/>
                    <a:pt x="57" y="40"/>
                  </a:cubicBezTo>
                  <a:cubicBezTo>
                    <a:pt x="57" y="40"/>
                    <a:pt x="57" y="40"/>
                    <a:pt x="57" y="40"/>
                  </a:cubicBezTo>
                  <a:cubicBezTo>
                    <a:pt x="57" y="40"/>
                    <a:pt x="57" y="40"/>
                    <a:pt x="57" y="40"/>
                  </a:cubicBezTo>
                  <a:cubicBezTo>
                    <a:pt x="58" y="41"/>
                    <a:pt x="58" y="41"/>
                    <a:pt x="58" y="41"/>
                  </a:cubicBezTo>
                  <a:cubicBezTo>
                    <a:pt x="59" y="41"/>
                    <a:pt x="60" y="42"/>
                    <a:pt x="60" y="42"/>
                  </a:cubicBezTo>
                  <a:cubicBezTo>
                    <a:pt x="62" y="44"/>
                    <a:pt x="62" y="44"/>
                    <a:pt x="62" y="44"/>
                  </a:cubicBezTo>
                  <a:cubicBezTo>
                    <a:pt x="68" y="47"/>
                    <a:pt x="68" y="47"/>
                    <a:pt x="68" y="47"/>
                  </a:cubicBezTo>
                  <a:cubicBezTo>
                    <a:pt x="73" y="42"/>
                    <a:pt x="73" y="40"/>
                    <a:pt x="67" y="36"/>
                  </a:cubicBezTo>
                  <a:cubicBezTo>
                    <a:pt x="7" y="2"/>
                    <a:pt x="7" y="2"/>
                    <a:pt x="7" y="2"/>
                  </a:cubicBezTo>
                  <a:cubicBezTo>
                    <a:pt x="5" y="1"/>
                    <a:pt x="3" y="0"/>
                    <a:pt x="1" y="0"/>
                  </a:cubicBezTo>
                </a:path>
              </a:pathLst>
            </a:custGeom>
            <a:solidFill>
              <a:srgbClr val="EFCA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8" name="ï$ľíḓè"/>
            <p:cNvSpPr/>
            <p:nvPr/>
          </p:nvSpPr>
          <p:spPr bwMode="auto">
            <a:xfrm>
              <a:off x="5628440" y="3614978"/>
              <a:ext cx="239900" cy="151773"/>
            </a:xfrm>
            <a:custGeom>
              <a:avLst/>
              <a:gdLst>
                <a:gd name="T0" fmla="*/ 86 w 94"/>
                <a:gd name="T1" fmla="*/ 38 h 60"/>
                <a:gd name="T2" fmla="*/ 89 w 94"/>
                <a:gd name="T3" fmla="*/ 54 h 60"/>
                <a:gd name="T4" fmla="*/ 68 w 94"/>
                <a:gd name="T5" fmla="*/ 56 h 60"/>
                <a:gd name="T6" fmla="*/ 8 w 94"/>
                <a:gd name="T7" fmla="*/ 22 h 60"/>
                <a:gd name="T8" fmla="*/ 6 w 94"/>
                <a:gd name="T9" fmla="*/ 6 h 60"/>
                <a:gd name="T10" fmla="*/ 27 w 94"/>
                <a:gd name="T11" fmla="*/ 4 h 60"/>
                <a:gd name="T12" fmla="*/ 86 w 94"/>
                <a:gd name="T13" fmla="*/ 38 h 60"/>
              </a:gdLst>
              <a:ahLst/>
              <a:cxnLst>
                <a:cxn ang="0">
                  <a:pos x="T0" y="T1"/>
                </a:cxn>
                <a:cxn ang="0">
                  <a:pos x="T2" y="T3"/>
                </a:cxn>
                <a:cxn ang="0">
                  <a:pos x="T4" y="T5"/>
                </a:cxn>
                <a:cxn ang="0">
                  <a:pos x="T6" y="T7"/>
                </a:cxn>
                <a:cxn ang="0">
                  <a:pos x="T8" y="T9"/>
                </a:cxn>
                <a:cxn ang="0">
                  <a:pos x="T10" y="T11"/>
                </a:cxn>
                <a:cxn ang="0">
                  <a:pos x="T12" y="T13"/>
                </a:cxn>
              </a:cxnLst>
              <a:rect l="0" t="0" r="r" b="b"/>
              <a:pathLst>
                <a:path w="94" h="60">
                  <a:moveTo>
                    <a:pt x="86" y="38"/>
                  </a:moveTo>
                  <a:cubicBezTo>
                    <a:pt x="93" y="42"/>
                    <a:pt x="94" y="49"/>
                    <a:pt x="89" y="54"/>
                  </a:cubicBezTo>
                  <a:cubicBezTo>
                    <a:pt x="84" y="59"/>
                    <a:pt x="74" y="60"/>
                    <a:pt x="68" y="56"/>
                  </a:cubicBezTo>
                  <a:cubicBezTo>
                    <a:pt x="8" y="22"/>
                    <a:pt x="8" y="22"/>
                    <a:pt x="8" y="22"/>
                  </a:cubicBezTo>
                  <a:cubicBezTo>
                    <a:pt x="2" y="18"/>
                    <a:pt x="0" y="11"/>
                    <a:pt x="6" y="6"/>
                  </a:cubicBezTo>
                  <a:cubicBezTo>
                    <a:pt x="11" y="1"/>
                    <a:pt x="20" y="0"/>
                    <a:pt x="27" y="4"/>
                  </a:cubicBezTo>
                  <a:cubicBezTo>
                    <a:pt x="86" y="38"/>
                    <a:pt x="86" y="38"/>
                    <a:pt x="86" y="38"/>
                  </a:cubicBezTo>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9" name="işļíde"/>
            <p:cNvSpPr/>
            <p:nvPr/>
          </p:nvSpPr>
          <p:spPr bwMode="auto">
            <a:xfrm>
              <a:off x="5578257" y="3648026"/>
              <a:ext cx="4896" cy="2448"/>
            </a:xfrm>
            <a:custGeom>
              <a:avLst/>
              <a:gdLst>
                <a:gd name="T0" fmla="*/ 2 w 2"/>
                <a:gd name="T1" fmla="*/ 0 h 1"/>
                <a:gd name="T2" fmla="*/ 0 w 2"/>
                <a:gd name="T3" fmla="*/ 0 h 1"/>
                <a:gd name="T4" fmla="*/ 0 w 2"/>
                <a:gd name="T5" fmla="*/ 0 h 1"/>
                <a:gd name="T6" fmla="*/ 0 w 2"/>
                <a:gd name="T7" fmla="*/ 0 h 1"/>
                <a:gd name="T8" fmla="*/ 0 w 2"/>
                <a:gd name="T9" fmla="*/ 1 h 1"/>
                <a:gd name="T10" fmla="*/ 0 w 2"/>
                <a:gd name="T11" fmla="*/ 1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2" y="0"/>
                    <a:pt x="2" y="0"/>
                    <a:pt x="2"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0" name="ïşļiďe"/>
            <p:cNvSpPr/>
            <p:nvPr/>
          </p:nvSpPr>
          <p:spPr bwMode="auto">
            <a:xfrm>
              <a:off x="5552553" y="3556227"/>
              <a:ext cx="7344" cy="13464"/>
            </a:xfrm>
            <a:custGeom>
              <a:avLst/>
              <a:gdLst>
                <a:gd name="T0" fmla="*/ 2 w 3"/>
                <a:gd name="T1" fmla="*/ 0 h 5"/>
                <a:gd name="T2" fmla="*/ 0 w 3"/>
                <a:gd name="T3" fmla="*/ 5 h 5"/>
                <a:gd name="T4" fmla="*/ 3 w 3"/>
                <a:gd name="T5" fmla="*/ 4 h 5"/>
                <a:gd name="T6" fmla="*/ 2 w 3"/>
                <a:gd name="T7" fmla="*/ 0 h 5"/>
              </a:gdLst>
              <a:ahLst/>
              <a:cxnLst>
                <a:cxn ang="0">
                  <a:pos x="T0" y="T1"/>
                </a:cxn>
                <a:cxn ang="0">
                  <a:pos x="T2" y="T3"/>
                </a:cxn>
                <a:cxn ang="0">
                  <a:pos x="T4" y="T5"/>
                </a:cxn>
                <a:cxn ang="0">
                  <a:pos x="T6" y="T7"/>
                </a:cxn>
              </a:cxnLst>
              <a:rect l="0" t="0" r="r" b="b"/>
              <a:pathLst>
                <a:path w="3" h="5">
                  <a:moveTo>
                    <a:pt x="2" y="0"/>
                  </a:moveTo>
                  <a:cubicBezTo>
                    <a:pt x="1" y="1"/>
                    <a:pt x="0" y="3"/>
                    <a:pt x="0" y="5"/>
                  </a:cubicBezTo>
                  <a:cubicBezTo>
                    <a:pt x="3" y="4"/>
                    <a:pt x="3" y="4"/>
                    <a:pt x="3" y="4"/>
                  </a:cubicBezTo>
                  <a:cubicBezTo>
                    <a:pt x="2" y="0"/>
                    <a:pt x="2" y="0"/>
                    <a:pt x="2" y="0"/>
                  </a:cubicBezTo>
                </a:path>
              </a:pathLst>
            </a:custGeom>
            <a:solidFill>
              <a:srgbClr val="5C70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iSļïďe"/>
            <p:cNvSpPr/>
            <p:nvPr/>
          </p:nvSpPr>
          <p:spPr bwMode="auto">
            <a:xfrm>
              <a:off x="5550105" y="3567243"/>
              <a:ext cx="12240" cy="12240"/>
            </a:xfrm>
            <a:custGeom>
              <a:avLst/>
              <a:gdLst>
                <a:gd name="T0" fmla="*/ 4 w 5"/>
                <a:gd name="T1" fmla="*/ 0 h 5"/>
                <a:gd name="T2" fmla="*/ 1 w 5"/>
                <a:gd name="T3" fmla="*/ 1 h 5"/>
                <a:gd name="T4" fmla="*/ 0 w 5"/>
                <a:gd name="T5" fmla="*/ 5 h 5"/>
                <a:gd name="T6" fmla="*/ 2 w 5"/>
                <a:gd name="T7" fmla="*/ 4 h 5"/>
                <a:gd name="T8" fmla="*/ 5 w 5"/>
                <a:gd name="T9" fmla="*/ 3 h 5"/>
                <a:gd name="T10" fmla="*/ 4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4" y="0"/>
                  </a:moveTo>
                  <a:cubicBezTo>
                    <a:pt x="1" y="1"/>
                    <a:pt x="1" y="1"/>
                    <a:pt x="1" y="1"/>
                  </a:cubicBezTo>
                  <a:cubicBezTo>
                    <a:pt x="0" y="2"/>
                    <a:pt x="0" y="3"/>
                    <a:pt x="0" y="5"/>
                  </a:cubicBezTo>
                  <a:cubicBezTo>
                    <a:pt x="0" y="5"/>
                    <a:pt x="1" y="4"/>
                    <a:pt x="2" y="4"/>
                  </a:cubicBezTo>
                  <a:cubicBezTo>
                    <a:pt x="5" y="3"/>
                    <a:pt x="5" y="3"/>
                    <a:pt x="5" y="3"/>
                  </a:cubicBezTo>
                  <a:cubicBezTo>
                    <a:pt x="4" y="0"/>
                    <a:pt x="4" y="0"/>
                    <a:pt x="4" y="0"/>
                  </a:cubicBezTo>
                </a:path>
              </a:pathLst>
            </a:custGeom>
            <a:solidFill>
              <a:srgbClr val="576A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íṡlidê"/>
            <p:cNvSpPr/>
            <p:nvPr/>
          </p:nvSpPr>
          <p:spPr bwMode="auto">
            <a:xfrm>
              <a:off x="5547657" y="3574587"/>
              <a:ext cx="73439" cy="73439"/>
            </a:xfrm>
            <a:custGeom>
              <a:avLst/>
              <a:gdLst>
                <a:gd name="T0" fmla="*/ 6 w 29"/>
                <a:gd name="T1" fmla="*/ 0 h 29"/>
                <a:gd name="T2" fmla="*/ 3 w 29"/>
                <a:gd name="T3" fmla="*/ 1 h 29"/>
                <a:gd name="T4" fmla="*/ 1 w 29"/>
                <a:gd name="T5" fmla="*/ 2 h 29"/>
                <a:gd name="T6" fmla="*/ 7 w 29"/>
                <a:gd name="T7" fmla="*/ 26 h 29"/>
                <a:gd name="T8" fmla="*/ 12 w 29"/>
                <a:gd name="T9" fmla="*/ 29 h 29"/>
                <a:gd name="T10" fmla="*/ 12 w 29"/>
                <a:gd name="T11" fmla="*/ 29 h 29"/>
                <a:gd name="T12" fmla="*/ 29 w 29"/>
                <a:gd name="T13" fmla="*/ 14 h 29"/>
                <a:gd name="T14" fmla="*/ 22 w 29"/>
                <a:gd name="T15" fmla="*/ 13 h 29"/>
                <a:gd name="T16" fmla="*/ 11 w 29"/>
                <a:gd name="T17" fmla="*/ 17 h 29"/>
                <a:gd name="T18" fmla="*/ 6 w 29"/>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6" y="0"/>
                  </a:moveTo>
                  <a:cubicBezTo>
                    <a:pt x="3" y="1"/>
                    <a:pt x="3" y="1"/>
                    <a:pt x="3" y="1"/>
                  </a:cubicBezTo>
                  <a:cubicBezTo>
                    <a:pt x="2" y="1"/>
                    <a:pt x="1" y="2"/>
                    <a:pt x="1" y="2"/>
                  </a:cubicBezTo>
                  <a:cubicBezTo>
                    <a:pt x="0" y="11"/>
                    <a:pt x="3" y="23"/>
                    <a:pt x="7" y="26"/>
                  </a:cubicBezTo>
                  <a:cubicBezTo>
                    <a:pt x="12" y="29"/>
                    <a:pt x="12" y="29"/>
                    <a:pt x="12" y="29"/>
                  </a:cubicBezTo>
                  <a:cubicBezTo>
                    <a:pt x="12" y="29"/>
                    <a:pt x="12" y="29"/>
                    <a:pt x="12" y="29"/>
                  </a:cubicBezTo>
                  <a:cubicBezTo>
                    <a:pt x="9" y="24"/>
                    <a:pt x="20" y="18"/>
                    <a:pt x="29" y="14"/>
                  </a:cubicBezTo>
                  <a:cubicBezTo>
                    <a:pt x="27" y="13"/>
                    <a:pt x="24" y="13"/>
                    <a:pt x="22" y="13"/>
                  </a:cubicBezTo>
                  <a:cubicBezTo>
                    <a:pt x="18" y="13"/>
                    <a:pt x="14" y="14"/>
                    <a:pt x="11" y="17"/>
                  </a:cubicBezTo>
                  <a:cubicBezTo>
                    <a:pt x="6" y="0"/>
                    <a:pt x="6" y="0"/>
                    <a:pt x="6" y="0"/>
                  </a:cubicBezTo>
                </a:path>
              </a:pathLst>
            </a:custGeom>
            <a:solidFill>
              <a:srgbClr val="DCBB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íṡ1idè"/>
            <p:cNvSpPr/>
            <p:nvPr/>
          </p:nvSpPr>
          <p:spPr bwMode="auto">
            <a:xfrm>
              <a:off x="5578257" y="3648026"/>
              <a:ext cx="7344" cy="0"/>
            </a:xfrm>
            <a:custGeom>
              <a:avLst/>
              <a:gdLst>
                <a:gd name="T0" fmla="*/ 3 w 3"/>
                <a:gd name="T1" fmla="*/ 0 w 3"/>
                <a:gd name="T2" fmla="*/ 0 w 3"/>
                <a:gd name="T3" fmla="*/ 2 w 3"/>
                <a:gd name="T4" fmla="*/ 3 w 3"/>
              </a:gdLst>
              <a:ahLst/>
              <a:cxnLst>
                <a:cxn ang="0">
                  <a:pos x="T0" y="0"/>
                </a:cxn>
                <a:cxn ang="0">
                  <a:pos x="T1" y="0"/>
                </a:cxn>
                <a:cxn ang="0">
                  <a:pos x="T2" y="0"/>
                </a:cxn>
                <a:cxn ang="0">
                  <a:pos x="T3" y="0"/>
                </a:cxn>
                <a:cxn ang="0">
                  <a:pos x="T4" y="0"/>
                </a:cxn>
              </a:cxnLst>
              <a:rect l="0" t="0" r="r" b="b"/>
              <a:pathLst>
                <a:path w="3">
                  <a:moveTo>
                    <a:pt x="3" y="0"/>
                  </a:moveTo>
                  <a:cubicBezTo>
                    <a:pt x="2" y="0"/>
                    <a:pt x="1" y="0"/>
                    <a:pt x="0" y="0"/>
                  </a:cubicBezTo>
                  <a:cubicBezTo>
                    <a:pt x="0" y="0"/>
                    <a:pt x="0" y="0"/>
                    <a:pt x="0" y="0"/>
                  </a:cubicBezTo>
                  <a:cubicBezTo>
                    <a:pt x="2" y="0"/>
                    <a:pt x="2" y="0"/>
                    <a:pt x="2" y="0"/>
                  </a:cubicBezTo>
                  <a:cubicBezTo>
                    <a:pt x="3" y="0"/>
                    <a:pt x="3" y="0"/>
                    <a:pt x="3" y="0"/>
                  </a:cubicBezTo>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ṩ1îḓè"/>
            <p:cNvSpPr/>
            <p:nvPr/>
          </p:nvSpPr>
          <p:spPr bwMode="auto">
            <a:xfrm>
              <a:off x="5570913" y="3610082"/>
              <a:ext cx="66095" cy="37943"/>
            </a:xfrm>
            <a:custGeom>
              <a:avLst/>
              <a:gdLst>
                <a:gd name="T0" fmla="*/ 20 w 26"/>
                <a:gd name="T1" fmla="*/ 0 h 15"/>
                <a:gd name="T2" fmla="*/ 3 w 26"/>
                <a:gd name="T3" fmla="*/ 15 h 15"/>
                <a:gd name="T4" fmla="*/ 6 w 26"/>
                <a:gd name="T5" fmla="*/ 15 h 15"/>
                <a:gd name="T6" fmla="*/ 26 w 26"/>
                <a:gd name="T7" fmla="*/ 4 h 15"/>
                <a:gd name="T8" fmla="*/ 23 w 26"/>
                <a:gd name="T9" fmla="*/ 2 h 15"/>
                <a:gd name="T10" fmla="*/ 20 w 26"/>
                <a:gd name="T11" fmla="*/ 0 h 15"/>
              </a:gdLst>
              <a:ahLst/>
              <a:cxnLst>
                <a:cxn ang="0">
                  <a:pos x="T0" y="T1"/>
                </a:cxn>
                <a:cxn ang="0">
                  <a:pos x="T2" y="T3"/>
                </a:cxn>
                <a:cxn ang="0">
                  <a:pos x="T4" y="T5"/>
                </a:cxn>
                <a:cxn ang="0">
                  <a:pos x="T6" y="T7"/>
                </a:cxn>
                <a:cxn ang="0">
                  <a:pos x="T8" y="T9"/>
                </a:cxn>
                <a:cxn ang="0">
                  <a:pos x="T10" y="T11"/>
                </a:cxn>
              </a:cxnLst>
              <a:rect l="0" t="0" r="r" b="b"/>
              <a:pathLst>
                <a:path w="26" h="15">
                  <a:moveTo>
                    <a:pt x="20" y="0"/>
                  </a:moveTo>
                  <a:cubicBezTo>
                    <a:pt x="11" y="4"/>
                    <a:pt x="0" y="10"/>
                    <a:pt x="3" y="15"/>
                  </a:cubicBezTo>
                  <a:cubicBezTo>
                    <a:pt x="4" y="15"/>
                    <a:pt x="5" y="15"/>
                    <a:pt x="6" y="15"/>
                  </a:cubicBezTo>
                  <a:cubicBezTo>
                    <a:pt x="26" y="4"/>
                    <a:pt x="26" y="4"/>
                    <a:pt x="26" y="4"/>
                  </a:cubicBezTo>
                  <a:cubicBezTo>
                    <a:pt x="23" y="2"/>
                    <a:pt x="23" y="2"/>
                    <a:pt x="23" y="2"/>
                  </a:cubicBezTo>
                  <a:cubicBezTo>
                    <a:pt x="22" y="1"/>
                    <a:pt x="21" y="1"/>
                    <a:pt x="20" y="0"/>
                  </a:cubicBezTo>
                </a:path>
              </a:pathLst>
            </a:custGeom>
            <a:solidFill>
              <a:srgbClr val="D1B1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iṥļîḑê"/>
            <p:cNvSpPr/>
            <p:nvPr/>
          </p:nvSpPr>
          <p:spPr bwMode="auto">
            <a:xfrm>
              <a:off x="5578257" y="3619874"/>
              <a:ext cx="73439" cy="66095"/>
            </a:xfrm>
            <a:custGeom>
              <a:avLst/>
              <a:gdLst>
                <a:gd name="T0" fmla="*/ 23 w 29"/>
                <a:gd name="T1" fmla="*/ 0 h 26"/>
                <a:gd name="T2" fmla="*/ 3 w 29"/>
                <a:gd name="T3" fmla="*/ 11 h 26"/>
                <a:gd name="T4" fmla="*/ 2 w 29"/>
                <a:gd name="T5" fmla="*/ 11 h 26"/>
                <a:gd name="T6" fmla="*/ 0 w 29"/>
                <a:gd name="T7" fmla="*/ 12 h 26"/>
                <a:gd name="T8" fmla="*/ 0 w 29"/>
                <a:gd name="T9" fmla="*/ 12 h 26"/>
                <a:gd name="T10" fmla="*/ 19 w 29"/>
                <a:gd name="T11" fmla="*/ 26 h 26"/>
                <a:gd name="T12" fmla="*/ 23 w 29"/>
                <a:gd name="T13" fmla="*/ 23 h 26"/>
                <a:gd name="T14" fmla="*/ 29 w 29"/>
                <a:gd name="T15" fmla="*/ 20 h 26"/>
                <a:gd name="T16" fmla="*/ 28 w 29"/>
                <a:gd name="T17" fmla="*/ 20 h 26"/>
                <a:gd name="T18" fmla="*/ 26 w 29"/>
                <a:gd name="T19" fmla="*/ 4 h 26"/>
                <a:gd name="T20" fmla="*/ 27 w 29"/>
                <a:gd name="T21" fmla="*/ 2 h 26"/>
                <a:gd name="T22" fmla="*/ 23 w 29"/>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6">
                  <a:moveTo>
                    <a:pt x="23" y="0"/>
                  </a:moveTo>
                  <a:cubicBezTo>
                    <a:pt x="3" y="11"/>
                    <a:pt x="3" y="11"/>
                    <a:pt x="3" y="11"/>
                  </a:cubicBezTo>
                  <a:cubicBezTo>
                    <a:pt x="2" y="11"/>
                    <a:pt x="2" y="11"/>
                    <a:pt x="2" y="11"/>
                  </a:cubicBezTo>
                  <a:cubicBezTo>
                    <a:pt x="0" y="12"/>
                    <a:pt x="0" y="12"/>
                    <a:pt x="0" y="12"/>
                  </a:cubicBezTo>
                  <a:cubicBezTo>
                    <a:pt x="0" y="12"/>
                    <a:pt x="0" y="12"/>
                    <a:pt x="0" y="12"/>
                  </a:cubicBezTo>
                  <a:cubicBezTo>
                    <a:pt x="19" y="26"/>
                    <a:pt x="19" y="26"/>
                    <a:pt x="19" y="26"/>
                  </a:cubicBezTo>
                  <a:cubicBezTo>
                    <a:pt x="20" y="25"/>
                    <a:pt x="21" y="24"/>
                    <a:pt x="23" y="23"/>
                  </a:cubicBezTo>
                  <a:cubicBezTo>
                    <a:pt x="29" y="20"/>
                    <a:pt x="29" y="20"/>
                    <a:pt x="29" y="20"/>
                  </a:cubicBezTo>
                  <a:cubicBezTo>
                    <a:pt x="28" y="20"/>
                    <a:pt x="28" y="20"/>
                    <a:pt x="28" y="20"/>
                  </a:cubicBezTo>
                  <a:cubicBezTo>
                    <a:pt x="22" y="16"/>
                    <a:pt x="20" y="9"/>
                    <a:pt x="26" y="4"/>
                  </a:cubicBezTo>
                  <a:cubicBezTo>
                    <a:pt x="26" y="3"/>
                    <a:pt x="26" y="3"/>
                    <a:pt x="27" y="2"/>
                  </a:cubicBezTo>
                  <a:cubicBezTo>
                    <a:pt x="23" y="0"/>
                    <a:pt x="23" y="0"/>
                    <a:pt x="23" y="0"/>
                  </a:cubicBezTo>
                </a:path>
              </a:pathLst>
            </a:custGeom>
            <a:solidFill>
              <a:srgbClr val="DCBB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iṩlîḍé"/>
            <p:cNvSpPr/>
            <p:nvPr/>
          </p:nvSpPr>
          <p:spPr bwMode="auto">
            <a:xfrm>
              <a:off x="5625992" y="3671281"/>
              <a:ext cx="30599" cy="22032"/>
            </a:xfrm>
            <a:custGeom>
              <a:avLst/>
              <a:gdLst>
                <a:gd name="T0" fmla="*/ 10 w 12"/>
                <a:gd name="T1" fmla="*/ 0 h 9"/>
                <a:gd name="T2" fmla="*/ 4 w 12"/>
                <a:gd name="T3" fmla="*/ 3 h 9"/>
                <a:gd name="T4" fmla="*/ 0 w 12"/>
                <a:gd name="T5" fmla="*/ 6 h 9"/>
                <a:gd name="T6" fmla="*/ 4 w 12"/>
                <a:gd name="T7" fmla="*/ 9 h 9"/>
                <a:gd name="T8" fmla="*/ 12 w 12"/>
                <a:gd name="T9" fmla="*/ 2 h 9"/>
                <a:gd name="T10" fmla="*/ 12 w 12"/>
                <a:gd name="T11" fmla="*/ 1 h 9"/>
                <a:gd name="T12" fmla="*/ 1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10" y="0"/>
                  </a:moveTo>
                  <a:cubicBezTo>
                    <a:pt x="4" y="3"/>
                    <a:pt x="4" y="3"/>
                    <a:pt x="4" y="3"/>
                  </a:cubicBezTo>
                  <a:cubicBezTo>
                    <a:pt x="2" y="4"/>
                    <a:pt x="1" y="5"/>
                    <a:pt x="0" y="6"/>
                  </a:cubicBezTo>
                  <a:cubicBezTo>
                    <a:pt x="4" y="9"/>
                    <a:pt x="4" y="9"/>
                    <a:pt x="4" y="9"/>
                  </a:cubicBezTo>
                  <a:cubicBezTo>
                    <a:pt x="6" y="6"/>
                    <a:pt x="8" y="3"/>
                    <a:pt x="12" y="2"/>
                  </a:cubicBezTo>
                  <a:cubicBezTo>
                    <a:pt x="12" y="1"/>
                    <a:pt x="12" y="1"/>
                    <a:pt x="12" y="1"/>
                  </a:cubicBezTo>
                  <a:cubicBezTo>
                    <a:pt x="10" y="0"/>
                    <a:pt x="10" y="0"/>
                    <a:pt x="10" y="0"/>
                  </a:cubicBezTo>
                </a:path>
              </a:pathLst>
            </a:custGeom>
            <a:solidFill>
              <a:srgbClr val="D1B1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ïslidè"/>
            <p:cNvSpPr/>
            <p:nvPr/>
          </p:nvSpPr>
          <p:spPr bwMode="auto">
            <a:xfrm>
              <a:off x="5692087" y="3716568"/>
              <a:ext cx="66095" cy="40391"/>
            </a:xfrm>
            <a:custGeom>
              <a:avLst/>
              <a:gdLst>
                <a:gd name="T0" fmla="*/ 15 w 26"/>
                <a:gd name="T1" fmla="*/ 0 h 16"/>
                <a:gd name="T2" fmla="*/ 1 w 26"/>
                <a:gd name="T3" fmla="*/ 8 h 16"/>
                <a:gd name="T4" fmla="*/ 0 w 26"/>
                <a:gd name="T5" fmla="*/ 8 h 16"/>
                <a:gd name="T6" fmla="*/ 10 w 26"/>
                <a:gd name="T7" fmla="*/ 15 h 16"/>
                <a:gd name="T8" fmla="*/ 14 w 26"/>
                <a:gd name="T9" fmla="*/ 16 h 16"/>
                <a:gd name="T10" fmla="*/ 26 w 26"/>
                <a:gd name="T11" fmla="*/ 7 h 16"/>
                <a:gd name="T12" fmla="*/ 25 w 26"/>
                <a:gd name="T13" fmla="*/ 6 h 16"/>
                <a:gd name="T14" fmla="*/ 15 w 26"/>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6">
                  <a:moveTo>
                    <a:pt x="15" y="0"/>
                  </a:moveTo>
                  <a:cubicBezTo>
                    <a:pt x="1" y="8"/>
                    <a:pt x="1" y="8"/>
                    <a:pt x="1" y="8"/>
                  </a:cubicBezTo>
                  <a:cubicBezTo>
                    <a:pt x="1" y="8"/>
                    <a:pt x="1" y="8"/>
                    <a:pt x="0" y="8"/>
                  </a:cubicBezTo>
                  <a:cubicBezTo>
                    <a:pt x="10" y="15"/>
                    <a:pt x="10" y="15"/>
                    <a:pt x="10" y="15"/>
                  </a:cubicBezTo>
                  <a:cubicBezTo>
                    <a:pt x="12" y="16"/>
                    <a:pt x="13" y="16"/>
                    <a:pt x="14" y="16"/>
                  </a:cubicBezTo>
                  <a:cubicBezTo>
                    <a:pt x="18" y="16"/>
                    <a:pt x="22" y="11"/>
                    <a:pt x="26" y="7"/>
                  </a:cubicBezTo>
                  <a:cubicBezTo>
                    <a:pt x="26" y="7"/>
                    <a:pt x="25" y="7"/>
                    <a:pt x="25" y="6"/>
                  </a:cubicBezTo>
                  <a:cubicBezTo>
                    <a:pt x="15" y="0"/>
                    <a:pt x="15" y="0"/>
                    <a:pt x="15"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isḷîďé"/>
            <p:cNvSpPr/>
            <p:nvPr/>
          </p:nvSpPr>
          <p:spPr bwMode="auto">
            <a:xfrm>
              <a:off x="5637008" y="3673729"/>
              <a:ext cx="93022" cy="63647"/>
            </a:xfrm>
            <a:custGeom>
              <a:avLst/>
              <a:gdLst>
                <a:gd name="T0" fmla="*/ 8 w 37"/>
                <a:gd name="T1" fmla="*/ 0 h 25"/>
                <a:gd name="T2" fmla="*/ 8 w 37"/>
                <a:gd name="T3" fmla="*/ 1 h 25"/>
                <a:gd name="T4" fmla="*/ 0 w 37"/>
                <a:gd name="T5" fmla="*/ 8 h 25"/>
                <a:gd name="T6" fmla="*/ 22 w 37"/>
                <a:gd name="T7" fmla="*/ 25 h 25"/>
                <a:gd name="T8" fmla="*/ 23 w 37"/>
                <a:gd name="T9" fmla="*/ 25 h 25"/>
                <a:gd name="T10" fmla="*/ 37 w 37"/>
                <a:gd name="T11" fmla="*/ 17 h 25"/>
                <a:gd name="T12" fmla="*/ 37 w 37"/>
                <a:gd name="T13" fmla="*/ 17 h 25"/>
                <a:gd name="T14" fmla="*/ 34 w 37"/>
                <a:gd name="T15" fmla="*/ 18 h 25"/>
                <a:gd name="T16" fmla="*/ 32 w 37"/>
                <a:gd name="T17" fmla="*/ 15 h 25"/>
                <a:gd name="T18" fmla="*/ 8 w 37"/>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25">
                  <a:moveTo>
                    <a:pt x="8" y="0"/>
                  </a:moveTo>
                  <a:cubicBezTo>
                    <a:pt x="8" y="1"/>
                    <a:pt x="8" y="1"/>
                    <a:pt x="8" y="1"/>
                  </a:cubicBezTo>
                  <a:cubicBezTo>
                    <a:pt x="4" y="2"/>
                    <a:pt x="2" y="5"/>
                    <a:pt x="0" y="8"/>
                  </a:cubicBezTo>
                  <a:cubicBezTo>
                    <a:pt x="22" y="25"/>
                    <a:pt x="22" y="25"/>
                    <a:pt x="22" y="25"/>
                  </a:cubicBezTo>
                  <a:cubicBezTo>
                    <a:pt x="23" y="25"/>
                    <a:pt x="23" y="25"/>
                    <a:pt x="23" y="25"/>
                  </a:cubicBezTo>
                  <a:cubicBezTo>
                    <a:pt x="37" y="17"/>
                    <a:pt x="37" y="17"/>
                    <a:pt x="37" y="17"/>
                  </a:cubicBezTo>
                  <a:cubicBezTo>
                    <a:pt x="37" y="17"/>
                    <a:pt x="37" y="17"/>
                    <a:pt x="37" y="17"/>
                  </a:cubicBezTo>
                  <a:cubicBezTo>
                    <a:pt x="34" y="18"/>
                    <a:pt x="34" y="18"/>
                    <a:pt x="34" y="18"/>
                  </a:cubicBezTo>
                  <a:cubicBezTo>
                    <a:pt x="33" y="17"/>
                    <a:pt x="33" y="16"/>
                    <a:pt x="32" y="15"/>
                  </a:cubicBezTo>
                  <a:cubicBezTo>
                    <a:pt x="8" y="0"/>
                    <a:pt x="8" y="0"/>
                    <a:pt x="8" y="0"/>
                  </a:cubicBezTo>
                </a:path>
              </a:pathLst>
            </a:custGeom>
            <a:solidFill>
              <a:srgbClr val="DCBBA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ïŝḻiḍè"/>
            <p:cNvSpPr/>
            <p:nvPr/>
          </p:nvSpPr>
          <p:spPr bwMode="auto">
            <a:xfrm>
              <a:off x="5755734" y="3731256"/>
              <a:ext cx="2448" cy="244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1"/>
                    <a:pt x="1" y="1"/>
                  </a:cubicBezTo>
                  <a:cubicBezTo>
                    <a:pt x="1" y="1"/>
                    <a:pt x="1" y="1"/>
                    <a:pt x="1" y="1"/>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iŝlíḓè"/>
            <p:cNvSpPr/>
            <p:nvPr/>
          </p:nvSpPr>
          <p:spPr bwMode="auto">
            <a:xfrm>
              <a:off x="5717790" y="3711672"/>
              <a:ext cx="12240" cy="7344"/>
            </a:xfrm>
            <a:custGeom>
              <a:avLst/>
              <a:gdLst>
                <a:gd name="T0" fmla="*/ 0 w 5"/>
                <a:gd name="T1" fmla="*/ 0 h 3"/>
                <a:gd name="T2" fmla="*/ 2 w 5"/>
                <a:gd name="T3" fmla="*/ 3 h 3"/>
                <a:gd name="T4" fmla="*/ 5 w 5"/>
                <a:gd name="T5" fmla="*/ 2 h 3"/>
                <a:gd name="T6" fmla="*/ 0 w 5"/>
                <a:gd name="T7" fmla="*/ 0 h 3"/>
              </a:gdLst>
              <a:ahLst/>
              <a:cxnLst>
                <a:cxn ang="0">
                  <a:pos x="T0" y="T1"/>
                </a:cxn>
                <a:cxn ang="0">
                  <a:pos x="T2" y="T3"/>
                </a:cxn>
                <a:cxn ang="0">
                  <a:pos x="T4" y="T5"/>
                </a:cxn>
                <a:cxn ang="0">
                  <a:pos x="T6" y="T7"/>
                </a:cxn>
              </a:cxnLst>
              <a:rect l="0" t="0" r="r" b="b"/>
              <a:pathLst>
                <a:path w="5" h="3">
                  <a:moveTo>
                    <a:pt x="0" y="0"/>
                  </a:moveTo>
                  <a:cubicBezTo>
                    <a:pt x="1" y="1"/>
                    <a:pt x="1" y="2"/>
                    <a:pt x="2" y="3"/>
                  </a:cubicBezTo>
                  <a:cubicBezTo>
                    <a:pt x="5" y="2"/>
                    <a:pt x="5" y="2"/>
                    <a:pt x="5" y="2"/>
                  </a:cubicBezTo>
                  <a:cubicBezTo>
                    <a:pt x="0" y="0"/>
                    <a:pt x="0" y="0"/>
                    <a:pt x="0" y="0"/>
                  </a:cubicBezTo>
                </a:path>
              </a:pathLst>
            </a:custGeom>
            <a:solidFill>
              <a:srgbClr val="D1B1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îṧḷîďé"/>
            <p:cNvSpPr/>
            <p:nvPr/>
          </p:nvSpPr>
          <p:spPr bwMode="auto">
            <a:xfrm>
              <a:off x="5628440" y="3624770"/>
              <a:ext cx="160341" cy="117502"/>
            </a:xfrm>
            <a:custGeom>
              <a:avLst/>
              <a:gdLst>
                <a:gd name="T0" fmla="*/ 7 w 63"/>
                <a:gd name="T1" fmla="*/ 0 h 46"/>
                <a:gd name="T2" fmla="*/ 6 w 63"/>
                <a:gd name="T3" fmla="*/ 2 h 46"/>
                <a:gd name="T4" fmla="*/ 8 w 63"/>
                <a:gd name="T5" fmla="*/ 18 h 46"/>
                <a:gd name="T6" fmla="*/ 9 w 63"/>
                <a:gd name="T7" fmla="*/ 18 h 46"/>
                <a:gd name="T8" fmla="*/ 11 w 63"/>
                <a:gd name="T9" fmla="*/ 19 h 46"/>
                <a:gd name="T10" fmla="*/ 35 w 63"/>
                <a:gd name="T11" fmla="*/ 34 h 46"/>
                <a:gd name="T12" fmla="*/ 40 w 63"/>
                <a:gd name="T13" fmla="*/ 36 h 46"/>
                <a:gd name="T14" fmla="*/ 40 w 63"/>
                <a:gd name="T15" fmla="*/ 36 h 46"/>
                <a:gd name="T16" fmla="*/ 50 w 63"/>
                <a:gd name="T17" fmla="*/ 42 h 46"/>
                <a:gd name="T18" fmla="*/ 51 w 63"/>
                <a:gd name="T19" fmla="*/ 43 h 46"/>
                <a:gd name="T20" fmla="*/ 52 w 63"/>
                <a:gd name="T21" fmla="*/ 43 h 46"/>
                <a:gd name="T22" fmla="*/ 58 w 63"/>
                <a:gd name="T23" fmla="*/ 46 h 46"/>
                <a:gd name="T24" fmla="*/ 56 w 63"/>
                <a:gd name="T25" fmla="*/ 34 h 46"/>
                <a:gd name="T26" fmla="*/ 7 w 63"/>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46">
                  <a:moveTo>
                    <a:pt x="7" y="0"/>
                  </a:moveTo>
                  <a:cubicBezTo>
                    <a:pt x="6" y="1"/>
                    <a:pt x="6" y="1"/>
                    <a:pt x="6" y="2"/>
                  </a:cubicBezTo>
                  <a:cubicBezTo>
                    <a:pt x="0" y="7"/>
                    <a:pt x="2" y="14"/>
                    <a:pt x="8" y="18"/>
                  </a:cubicBezTo>
                  <a:cubicBezTo>
                    <a:pt x="9" y="18"/>
                    <a:pt x="9" y="18"/>
                    <a:pt x="9" y="18"/>
                  </a:cubicBezTo>
                  <a:cubicBezTo>
                    <a:pt x="11" y="19"/>
                    <a:pt x="11" y="19"/>
                    <a:pt x="11" y="19"/>
                  </a:cubicBezTo>
                  <a:cubicBezTo>
                    <a:pt x="35" y="34"/>
                    <a:pt x="35" y="34"/>
                    <a:pt x="35" y="34"/>
                  </a:cubicBezTo>
                  <a:cubicBezTo>
                    <a:pt x="40" y="36"/>
                    <a:pt x="40" y="36"/>
                    <a:pt x="40" y="36"/>
                  </a:cubicBezTo>
                  <a:cubicBezTo>
                    <a:pt x="40" y="36"/>
                    <a:pt x="40" y="36"/>
                    <a:pt x="40" y="36"/>
                  </a:cubicBezTo>
                  <a:cubicBezTo>
                    <a:pt x="50" y="42"/>
                    <a:pt x="50" y="42"/>
                    <a:pt x="50" y="42"/>
                  </a:cubicBezTo>
                  <a:cubicBezTo>
                    <a:pt x="51" y="43"/>
                    <a:pt x="51" y="43"/>
                    <a:pt x="51" y="43"/>
                  </a:cubicBezTo>
                  <a:cubicBezTo>
                    <a:pt x="51" y="43"/>
                    <a:pt x="51" y="43"/>
                    <a:pt x="52" y="43"/>
                  </a:cubicBezTo>
                  <a:cubicBezTo>
                    <a:pt x="58" y="46"/>
                    <a:pt x="58" y="46"/>
                    <a:pt x="58" y="46"/>
                  </a:cubicBezTo>
                  <a:cubicBezTo>
                    <a:pt x="63" y="42"/>
                    <a:pt x="62" y="38"/>
                    <a:pt x="56" y="34"/>
                  </a:cubicBezTo>
                  <a:cubicBezTo>
                    <a:pt x="7" y="0"/>
                    <a:pt x="7" y="0"/>
                    <a:pt x="7" y="0"/>
                  </a:cubicBezTo>
                </a:path>
              </a:pathLst>
            </a:custGeom>
            <a:solidFill>
              <a:srgbClr val="EFCA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îŝḻîḋê"/>
            <p:cNvSpPr/>
            <p:nvPr/>
          </p:nvSpPr>
          <p:spPr bwMode="auto">
            <a:xfrm>
              <a:off x="5521954" y="3569691"/>
              <a:ext cx="244796" cy="208076"/>
            </a:xfrm>
            <a:custGeom>
              <a:avLst/>
              <a:gdLst>
                <a:gd name="T0" fmla="*/ 90 w 96"/>
                <a:gd name="T1" fmla="*/ 60 h 82"/>
                <a:gd name="T2" fmla="*/ 91 w 96"/>
                <a:gd name="T3" fmla="*/ 77 h 82"/>
                <a:gd name="T4" fmla="*/ 69 w 96"/>
                <a:gd name="T5" fmla="*/ 78 h 82"/>
                <a:gd name="T6" fmla="*/ 9 w 96"/>
                <a:gd name="T7" fmla="*/ 33 h 82"/>
                <a:gd name="T8" fmla="*/ 6 w 96"/>
                <a:gd name="T9" fmla="*/ 0 h 82"/>
                <a:gd name="T10" fmla="*/ 12 w 96"/>
                <a:gd name="T11" fmla="*/ 23 h 82"/>
                <a:gd name="T12" fmla="*/ 34 w 96"/>
                <a:gd name="T13" fmla="*/ 23 h 82"/>
                <a:gd name="T14" fmla="*/ 90 w 96"/>
                <a:gd name="T15" fmla="*/ 6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82">
                  <a:moveTo>
                    <a:pt x="90" y="60"/>
                  </a:moveTo>
                  <a:cubicBezTo>
                    <a:pt x="96" y="65"/>
                    <a:pt x="96" y="72"/>
                    <a:pt x="91" y="77"/>
                  </a:cubicBezTo>
                  <a:cubicBezTo>
                    <a:pt x="85" y="81"/>
                    <a:pt x="75" y="82"/>
                    <a:pt x="69" y="78"/>
                  </a:cubicBezTo>
                  <a:cubicBezTo>
                    <a:pt x="9" y="33"/>
                    <a:pt x="9" y="33"/>
                    <a:pt x="9" y="33"/>
                  </a:cubicBezTo>
                  <a:cubicBezTo>
                    <a:pt x="3" y="29"/>
                    <a:pt x="0" y="5"/>
                    <a:pt x="6" y="0"/>
                  </a:cubicBezTo>
                  <a:cubicBezTo>
                    <a:pt x="12" y="23"/>
                    <a:pt x="12" y="23"/>
                    <a:pt x="12" y="23"/>
                  </a:cubicBezTo>
                  <a:cubicBezTo>
                    <a:pt x="18" y="19"/>
                    <a:pt x="28" y="18"/>
                    <a:pt x="34" y="23"/>
                  </a:cubicBezTo>
                  <a:lnTo>
                    <a:pt x="90" y="60"/>
                  </a:ln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ṡľîḍé"/>
            <p:cNvSpPr/>
            <p:nvPr/>
          </p:nvSpPr>
          <p:spPr bwMode="auto">
            <a:xfrm>
              <a:off x="5496250" y="3428933"/>
              <a:ext cx="261932" cy="115054"/>
            </a:xfrm>
            <a:custGeom>
              <a:avLst/>
              <a:gdLst>
                <a:gd name="T0" fmla="*/ 39 w 103"/>
                <a:gd name="T1" fmla="*/ 41 h 45"/>
                <a:gd name="T2" fmla="*/ 1 w 103"/>
                <a:gd name="T3" fmla="*/ 24 h 45"/>
                <a:gd name="T4" fmla="*/ 1 w 103"/>
                <a:gd name="T5" fmla="*/ 18 h 45"/>
                <a:gd name="T6" fmla="*/ 34 w 103"/>
                <a:gd name="T7" fmla="*/ 2 h 45"/>
                <a:gd name="T8" fmla="*/ 82 w 103"/>
                <a:gd name="T9" fmla="*/ 0 h 45"/>
                <a:gd name="T10" fmla="*/ 102 w 103"/>
                <a:gd name="T11" fmla="*/ 23 h 45"/>
                <a:gd name="T12" fmla="*/ 79 w 103"/>
                <a:gd name="T13" fmla="*/ 44 h 45"/>
                <a:gd name="T14" fmla="*/ 39 w 103"/>
                <a:gd name="T15" fmla="*/ 41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45">
                  <a:moveTo>
                    <a:pt x="39" y="41"/>
                  </a:moveTo>
                  <a:cubicBezTo>
                    <a:pt x="27" y="41"/>
                    <a:pt x="0" y="36"/>
                    <a:pt x="1" y="24"/>
                  </a:cubicBezTo>
                  <a:cubicBezTo>
                    <a:pt x="1" y="18"/>
                    <a:pt x="1" y="18"/>
                    <a:pt x="1" y="18"/>
                  </a:cubicBezTo>
                  <a:cubicBezTo>
                    <a:pt x="2" y="6"/>
                    <a:pt x="22" y="1"/>
                    <a:pt x="34" y="2"/>
                  </a:cubicBezTo>
                  <a:cubicBezTo>
                    <a:pt x="82" y="0"/>
                    <a:pt x="82" y="0"/>
                    <a:pt x="82" y="0"/>
                  </a:cubicBezTo>
                  <a:cubicBezTo>
                    <a:pt x="94" y="1"/>
                    <a:pt x="103" y="11"/>
                    <a:pt x="102" y="23"/>
                  </a:cubicBezTo>
                  <a:cubicBezTo>
                    <a:pt x="101" y="36"/>
                    <a:pt x="91" y="45"/>
                    <a:pt x="79" y="44"/>
                  </a:cubicBezTo>
                  <a:lnTo>
                    <a:pt x="39" y="41"/>
                  </a:ln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íśļïḓê"/>
            <p:cNvSpPr/>
            <p:nvPr/>
          </p:nvSpPr>
          <p:spPr bwMode="auto">
            <a:xfrm>
              <a:off x="5305309" y="3428933"/>
              <a:ext cx="496936" cy="297427"/>
            </a:xfrm>
            <a:custGeom>
              <a:avLst/>
              <a:gdLst>
                <a:gd name="T0" fmla="*/ 191 w 195"/>
                <a:gd name="T1" fmla="*/ 64 h 117"/>
                <a:gd name="T2" fmla="*/ 96 w 195"/>
                <a:gd name="T3" fmla="*/ 101 h 117"/>
                <a:gd name="T4" fmla="*/ 4 w 195"/>
                <a:gd name="T5" fmla="*/ 60 h 117"/>
                <a:gd name="T6" fmla="*/ 112 w 195"/>
                <a:gd name="T7" fmla="*/ 5 h 117"/>
                <a:gd name="T8" fmla="*/ 191 w 195"/>
                <a:gd name="T9" fmla="*/ 64 h 117"/>
              </a:gdLst>
              <a:ahLst/>
              <a:cxnLst>
                <a:cxn ang="0">
                  <a:pos x="T0" y="T1"/>
                </a:cxn>
                <a:cxn ang="0">
                  <a:pos x="T2" y="T3"/>
                </a:cxn>
                <a:cxn ang="0">
                  <a:pos x="T4" y="T5"/>
                </a:cxn>
                <a:cxn ang="0">
                  <a:pos x="T6" y="T7"/>
                </a:cxn>
                <a:cxn ang="0">
                  <a:pos x="T8" y="T9"/>
                </a:cxn>
              </a:cxnLst>
              <a:rect l="0" t="0" r="r" b="b"/>
              <a:pathLst>
                <a:path w="195" h="117">
                  <a:moveTo>
                    <a:pt x="191" y="64"/>
                  </a:moveTo>
                  <a:cubicBezTo>
                    <a:pt x="186" y="96"/>
                    <a:pt x="124" y="117"/>
                    <a:pt x="96" y="101"/>
                  </a:cubicBezTo>
                  <a:cubicBezTo>
                    <a:pt x="56" y="78"/>
                    <a:pt x="0" y="91"/>
                    <a:pt x="4" y="60"/>
                  </a:cubicBezTo>
                  <a:cubicBezTo>
                    <a:pt x="9" y="28"/>
                    <a:pt x="80" y="0"/>
                    <a:pt x="112" y="5"/>
                  </a:cubicBezTo>
                  <a:cubicBezTo>
                    <a:pt x="143" y="9"/>
                    <a:pt x="195" y="32"/>
                    <a:pt x="191" y="64"/>
                  </a:cubicBez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5" name="ïšḻïḑê"/>
            <p:cNvSpPr/>
            <p:nvPr/>
          </p:nvSpPr>
          <p:spPr bwMode="auto">
            <a:xfrm>
              <a:off x="5603960" y="3426485"/>
              <a:ext cx="203181" cy="160341"/>
            </a:xfrm>
            <a:custGeom>
              <a:avLst/>
              <a:gdLst>
                <a:gd name="T0" fmla="*/ 17 w 80"/>
                <a:gd name="T1" fmla="*/ 24 h 63"/>
                <a:gd name="T2" fmla="*/ 4 w 80"/>
                <a:gd name="T3" fmla="*/ 50 h 63"/>
                <a:gd name="T4" fmla="*/ 22 w 80"/>
                <a:gd name="T5" fmla="*/ 58 h 63"/>
                <a:gd name="T6" fmla="*/ 64 w 80"/>
                <a:gd name="T7" fmla="*/ 44 h 63"/>
                <a:gd name="T8" fmla="*/ 76 w 80"/>
                <a:gd name="T9" fmla="*/ 18 h 63"/>
                <a:gd name="T10" fmla="*/ 66 w 80"/>
                <a:gd name="T11" fmla="*/ 5 h 63"/>
                <a:gd name="T12" fmla="*/ 17 w 80"/>
                <a:gd name="T13" fmla="*/ 24 h 63"/>
              </a:gdLst>
              <a:ahLst/>
              <a:cxnLst>
                <a:cxn ang="0">
                  <a:pos x="T0" y="T1"/>
                </a:cxn>
                <a:cxn ang="0">
                  <a:pos x="T2" y="T3"/>
                </a:cxn>
                <a:cxn ang="0">
                  <a:pos x="T4" y="T5"/>
                </a:cxn>
                <a:cxn ang="0">
                  <a:pos x="T6" y="T7"/>
                </a:cxn>
                <a:cxn ang="0">
                  <a:pos x="T8" y="T9"/>
                </a:cxn>
                <a:cxn ang="0">
                  <a:pos x="T10" y="T11"/>
                </a:cxn>
                <a:cxn ang="0">
                  <a:pos x="T12" y="T13"/>
                </a:cxn>
              </a:cxnLst>
              <a:rect l="0" t="0" r="r" b="b"/>
              <a:pathLst>
                <a:path w="80" h="63">
                  <a:moveTo>
                    <a:pt x="17" y="24"/>
                  </a:moveTo>
                  <a:cubicBezTo>
                    <a:pt x="6" y="29"/>
                    <a:pt x="0" y="41"/>
                    <a:pt x="4" y="50"/>
                  </a:cubicBezTo>
                  <a:cubicBezTo>
                    <a:pt x="7" y="60"/>
                    <a:pt x="11" y="63"/>
                    <a:pt x="22" y="58"/>
                  </a:cubicBezTo>
                  <a:cubicBezTo>
                    <a:pt x="64" y="44"/>
                    <a:pt x="64" y="44"/>
                    <a:pt x="64" y="44"/>
                  </a:cubicBezTo>
                  <a:cubicBezTo>
                    <a:pt x="74" y="39"/>
                    <a:pt x="80" y="27"/>
                    <a:pt x="76" y="18"/>
                  </a:cubicBezTo>
                  <a:cubicBezTo>
                    <a:pt x="73" y="8"/>
                    <a:pt x="76" y="0"/>
                    <a:pt x="66" y="5"/>
                  </a:cubicBezTo>
                  <a:lnTo>
                    <a:pt x="17" y="24"/>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íṥľïḑe"/>
            <p:cNvSpPr/>
            <p:nvPr/>
          </p:nvSpPr>
          <p:spPr bwMode="auto">
            <a:xfrm>
              <a:off x="5507266" y="3612530"/>
              <a:ext cx="104038" cy="94246"/>
            </a:xfrm>
            <a:custGeom>
              <a:avLst/>
              <a:gdLst>
                <a:gd name="T0" fmla="*/ 39 w 41"/>
                <a:gd name="T1" fmla="*/ 23 h 37"/>
                <a:gd name="T2" fmla="*/ 31 w 41"/>
                <a:gd name="T3" fmla="*/ 6 h 37"/>
                <a:gd name="T4" fmla="*/ 12 w 41"/>
                <a:gd name="T5" fmla="*/ 5 h 37"/>
                <a:gd name="T6" fmla="*/ 6 w 41"/>
                <a:gd name="T7" fmla="*/ 9 h 37"/>
                <a:gd name="T8" fmla="*/ 9 w 41"/>
                <a:gd name="T9" fmla="*/ 31 h 37"/>
                <a:gd name="T10" fmla="*/ 34 w 41"/>
                <a:gd name="T11" fmla="*/ 31 h 37"/>
                <a:gd name="T12" fmla="*/ 39 w 41"/>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39" y="23"/>
                  </a:moveTo>
                  <a:cubicBezTo>
                    <a:pt x="41" y="19"/>
                    <a:pt x="39" y="12"/>
                    <a:pt x="31" y="6"/>
                  </a:cubicBezTo>
                  <a:cubicBezTo>
                    <a:pt x="24" y="0"/>
                    <a:pt x="14" y="2"/>
                    <a:pt x="12" y="5"/>
                  </a:cubicBezTo>
                  <a:cubicBezTo>
                    <a:pt x="6" y="9"/>
                    <a:pt x="6" y="9"/>
                    <a:pt x="6" y="9"/>
                  </a:cubicBezTo>
                  <a:cubicBezTo>
                    <a:pt x="0" y="15"/>
                    <a:pt x="1" y="25"/>
                    <a:pt x="9" y="31"/>
                  </a:cubicBezTo>
                  <a:cubicBezTo>
                    <a:pt x="17" y="37"/>
                    <a:pt x="28" y="37"/>
                    <a:pt x="34" y="31"/>
                  </a:cubicBezTo>
                  <a:lnTo>
                    <a:pt x="39" y="23"/>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îṣlidè"/>
            <p:cNvSpPr/>
            <p:nvPr/>
          </p:nvSpPr>
          <p:spPr bwMode="auto">
            <a:xfrm>
              <a:off x="5578257" y="3652921"/>
              <a:ext cx="104038" cy="94246"/>
            </a:xfrm>
            <a:custGeom>
              <a:avLst/>
              <a:gdLst>
                <a:gd name="T0" fmla="*/ 39 w 41"/>
                <a:gd name="T1" fmla="*/ 23 h 37"/>
                <a:gd name="T2" fmla="*/ 31 w 41"/>
                <a:gd name="T3" fmla="*/ 6 h 37"/>
                <a:gd name="T4" fmla="*/ 12 w 41"/>
                <a:gd name="T5" fmla="*/ 5 h 37"/>
                <a:gd name="T6" fmla="*/ 6 w 41"/>
                <a:gd name="T7" fmla="*/ 9 h 37"/>
                <a:gd name="T8" fmla="*/ 9 w 41"/>
                <a:gd name="T9" fmla="*/ 31 h 37"/>
                <a:gd name="T10" fmla="*/ 34 w 41"/>
                <a:gd name="T11" fmla="*/ 31 h 37"/>
                <a:gd name="T12" fmla="*/ 39 w 41"/>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39" y="23"/>
                  </a:moveTo>
                  <a:cubicBezTo>
                    <a:pt x="41" y="19"/>
                    <a:pt x="39" y="12"/>
                    <a:pt x="31" y="6"/>
                  </a:cubicBezTo>
                  <a:cubicBezTo>
                    <a:pt x="24" y="0"/>
                    <a:pt x="14" y="2"/>
                    <a:pt x="12" y="5"/>
                  </a:cubicBezTo>
                  <a:cubicBezTo>
                    <a:pt x="6" y="9"/>
                    <a:pt x="6" y="9"/>
                    <a:pt x="6" y="9"/>
                  </a:cubicBezTo>
                  <a:cubicBezTo>
                    <a:pt x="0" y="15"/>
                    <a:pt x="1" y="25"/>
                    <a:pt x="9" y="31"/>
                  </a:cubicBezTo>
                  <a:cubicBezTo>
                    <a:pt x="17" y="37"/>
                    <a:pt x="28" y="37"/>
                    <a:pt x="34" y="31"/>
                  </a:cubicBezTo>
                  <a:lnTo>
                    <a:pt x="39" y="23"/>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îṩľide"/>
            <p:cNvSpPr/>
            <p:nvPr/>
          </p:nvSpPr>
          <p:spPr bwMode="auto">
            <a:xfrm>
              <a:off x="5649248" y="3683521"/>
              <a:ext cx="104038" cy="94246"/>
            </a:xfrm>
            <a:custGeom>
              <a:avLst/>
              <a:gdLst>
                <a:gd name="T0" fmla="*/ 39 w 41"/>
                <a:gd name="T1" fmla="*/ 23 h 37"/>
                <a:gd name="T2" fmla="*/ 31 w 41"/>
                <a:gd name="T3" fmla="*/ 6 h 37"/>
                <a:gd name="T4" fmla="*/ 12 w 41"/>
                <a:gd name="T5" fmla="*/ 5 h 37"/>
                <a:gd name="T6" fmla="*/ 6 w 41"/>
                <a:gd name="T7" fmla="*/ 9 h 37"/>
                <a:gd name="T8" fmla="*/ 9 w 41"/>
                <a:gd name="T9" fmla="*/ 31 h 37"/>
                <a:gd name="T10" fmla="*/ 34 w 41"/>
                <a:gd name="T11" fmla="*/ 31 h 37"/>
                <a:gd name="T12" fmla="*/ 39 w 41"/>
                <a:gd name="T13" fmla="*/ 23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39" y="23"/>
                  </a:moveTo>
                  <a:cubicBezTo>
                    <a:pt x="41" y="19"/>
                    <a:pt x="39" y="12"/>
                    <a:pt x="31" y="6"/>
                  </a:cubicBezTo>
                  <a:cubicBezTo>
                    <a:pt x="24" y="0"/>
                    <a:pt x="14" y="2"/>
                    <a:pt x="12" y="5"/>
                  </a:cubicBezTo>
                  <a:cubicBezTo>
                    <a:pt x="6" y="9"/>
                    <a:pt x="6" y="9"/>
                    <a:pt x="6" y="9"/>
                  </a:cubicBezTo>
                  <a:cubicBezTo>
                    <a:pt x="0" y="15"/>
                    <a:pt x="1" y="25"/>
                    <a:pt x="9" y="31"/>
                  </a:cubicBezTo>
                  <a:cubicBezTo>
                    <a:pt x="17" y="37"/>
                    <a:pt x="28" y="37"/>
                    <a:pt x="34" y="31"/>
                  </a:cubicBezTo>
                  <a:lnTo>
                    <a:pt x="39" y="23"/>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iṡlîḓé"/>
            <p:cNvSpPr/>
            <p:nvPr/>
          </p:nvSpPr>
          <p:spPr bwMode="auto">
            <a:xfrm>
              <a:off x="5425259" y="3574587"/>
              <a:ext cx="124846" cy="111382"/>
            </a:xfrm>
            <a:custGeom>
              <a:avLst/>
              <a:gdLst>
                <a:gd name="T0" fmla="*/ 46 w 49"/>
                <a:gd name="T1" fmla="*/ 27 h 44"/>
                <a:gd name="T2" fmla="*/ 37 w 49"/>
                <a:gd name="T3" fmla="*/ 7 h 44"/>
                <a:gd name="T4" fmla="*/ 14 w 49"/>
                <a:gd name="T5" fmla="*/ 5 h 44"/>
                <a:gd name="T6" fmla="*/ 7 w 49"/>
                <a:gd name="T7" fmla="*/ 10 h 44"/>
                <a:gd name="T8" fmla="*/ 11 w 49"/>
                <a:gd name="T9" fmla="*/ 36 h 44"/>
                <a:gd name="T10" fmla="*/ 40 w 49"/>
                <a:gd name="T11" fmla="*/ 37 h 44"/>
                <a:gd name="T12" fmla="*/ 46 w 49"/>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6" y="27"/>
                  </a:moveTo>
                  <a:cubicBezTo>
                    <a:pt x="49" y="22"/>
                    <a:pt x="46" y="14"/>
                    <a:pt x="37" y="7"/>
                  </a:cubicBezTo>
                  <a:cubicBezTo>
                    <a:pt x="28" y="0"/>
                    <a:pt x="17" y="2"/>
                    <a:pt x="14" y="5"/>
                  </a:cubicBezTo>
                  <a:cubicBezTo>
                    <a:pt x="7" y="10"/>
                    <a:pt x="7" y="10"/>
                    <a:pt x="7" y="10"/>
                  </a:cubicBezTo>
                  <a:cubicBezTo>
                    <a:pt x="0" y="17"/>
                    <a:pt x="2" y="29"/>
                    <a:pt x="11" y="36"/>
                  </a:cubicBezTo>
                  <a:cubicBezTo>
                    <a:pt x="20" y="43"/>
                    <a:pt x="33" y="44"/>
                    <a:pt x="40" y="37"/>
                  </a:cubicBezTo>
                  <a:lnTo>
                    <a:pt x="46" y="27"/>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ïṧ1ïḑe"/>
            <p:cNvSpPr/>
            <p:nvPr/>
          </p:nvSpPr>
          <p:spPr bwMode="auto">
            <a:xfrm>
              <a:off x="5987066" y="2764312"/>
              <a:ext cx="1143197" cy="962048"/>
            </a:xfrm>
            <a:custGeom>
              <a:avLst/>
              <a:gdLst>
                <a:gd name="T0" fmla="*/ 447 w 449"/>
                <a:gd name="T1" fmla="*/ 20 h 379"/>
                <a:gd name="T2" fmla="*/ 432 w 449"/>
                <a:gd name="T3" fmla="*/ 4 h 379"/>
                <a:gd name="T4" fmla="*/ 407 w 449"/>
                <a:gd name="T5" fmla="*/ 0 h 379"/>
                <a:gd name="T6" fmla="*/ 269 w 449"/>
                <a:gd name="T7" fmla="*/ 151 h 379"/>
                <a:gd name="T8" fmla="*/ 255 w 449"/>
                <a:gd name="T9" fmla="*/ 171 h 379"/>
                <a:gd name="T10" fmla="*/ 238 w 449"/>
                <a:gd name="T11" fmla="*/ 190 h 379"/>
                <a:gd name="T12" fmla="*/ 19 w 449"/>
                <a:gd name="T13" fmla="*/ 267 h 379"/>
                <a:gd name="T14" fmla="*/ 0 w 449"/>
                <a:gd name="T15" fmla="*/ 379 h 379"/>
                <a:gd name="T16" fmla="*/ 92 w 449"/>
                <a:gd name="T17" fmla="*/ 363 h 379"/>
                <a:gd name="T18" fmla="*/ 301 w 449"/>
                <a:gd name="T19" fmla="*/ 290 h 379"/>
                <a:gd name="T20" fmla="*/ 315 w 449"/>
                <a:gd name="T21" fmla="*/ 280 h 379"/>
                <a:gd name="T22" fmla="*/ 330 w 449"/>
                <a:gd name="T23" fmla="*/ 264 h 379"/>
                <a:gd name="T24" fmla="*/ 343 w 449"/>
                <a:gd name="T25" fmla="*/ 247 h 379"/>
                <a:gd name="T26" fmla="*/ 425 w 449"/>
                <a:gd name="T27" fmla="*/ 72 h 379"/>
                <a:gd name="T28" fmla="*/ 435 w 449"/>
                <a:gd name="T29" fmla="*/ 56 h 379"/>
                <a:gd name="T30" fmla="*/ 447 w 449"/>
                <a:gd name="T31" fmla="*/ 39 h 379"/>
                <a:gd name="T32" fmla="*/ 447 w 449"/>
                <a:gd name="T33" fmla="*/ 2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9" h="379">
                  <a:moveTo>
                    <a:pt x="447" y="20"/>
                  </a:moveTo>
                  <a:cubicBezTo>
                    <a:pt x="445" y="12"/>
                    <a:pt x="439" y="7"/>
                    <a:pt x="432" y="4"/>
                  </a:cubicBezTo>
                  <a:cubicBezTo>
                    <a:pt x="424" y="1"/>
                    <a:pt x="415" y="0"/>
                    <a:pt x="407" y="0"/>
                  </a:cubicBezTo>
                  <a:cubicBezTo>
                    <a:pt x="331" y="16"/>
                    <a:pt x="311" y="100"/>
                    <a:pt x="269" y="151"/>
                  </a:cubicBezTo>
                  <a:cubicBezTo>
                    <a:pt x="264" y="158"/>
                    <a:pt x="260" y="165"/>
                    <a:pt x="255" y="171"/>
                  </a:cubicBezTo>
                  <a:cubicBezTo>
                    <a:pt x="250" y="178"/>
                    <a:pt x="244" y="184"/>
                    <a:pt x="238" y="190"/>
                  </a:cubicBezTo>
                  <a:cubicBezTo>
                    <a:pt x="177" y="247"/>
                    <a:pt x="88" y="264"/>
                    <a:pt x="19" y="267"/>
                  </a:cubicBezTo>
                  <a:cubicBezTo>
                    <a:pt x="14" y="300"/>
                    <a:pt x="8" y="347"/>
                    <a:pt x="0" y="379"/>
                  </a:cubicBezTo>
                  <a:cubicBezTo>
                    <a:pt x="26" y="377"/>
                    <a:pt x="56" y="366"/>
                    <a:pt x="92" y="363"/>
                  </a:cubicBezTo>
                  <a:cubicBezTo>
                    <a:pt x="188" y="354"/>
                    <a:pt x="255" y="322"/>
                    <a:pt x="301" y="290"/>
                  </a:cubicBezTo>
                  <a:cubicBezTo>
                    <a:pt x="306" y="287"/>
                    <a:pt x="311" y="283"/>
                    <a:pt x="315" y="280"/>
                  </a:cubicBezTo>
                  <a:cubicBezTo>
                    <a:pt x="321" y="275"/>
                    <a:pt x="326" y="270"/>
                    <a:pt x="330" y="264"/>
                  </a:cubicBezTo>
                  <a:cubicBezTo>
                    <a:pt x="335" y="259"/>
                    <a:pt x="339" y="253"/>
                    <a:pt x="343" y="247"/>
                  </a:cubicBezTo>
                  <a:cubicBezTo>
                    <a:pt x="375" y="192"/>
                    <a:pt x="387" y="128"/>
                    <a:pt x="425" y="72"/>
                  </a:cubicBezTo>
                  <a:cubicBezTo>
                    <a:pt x="428" y="67"/>
                    <a:pt x="432" y="61"/>
                    <a:pt x="435" y="56"/>
                  </a:cubicBezTo>
                  <a:cubicBezTo>
                    <a:pt x="439" y="50"/>
                    <a:pt x="443" y="45"/>
                    <a:pt x="447" y="39"/>
                  </a:cubicBezTo>
                  <a:cubicBezTo>
                    <a:pt x="449" y="31"/>
                    <a:pt x="449" y="25"/>
                    <a:pt x="447" y="20"/>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îṧ1idé"/>
            <p:cNvSpPr/>
            <p:nvPr/>
          </p:nvSpPr>
          <p:spPr bwMode="auto">
            <a:xfrm>
              <a:off x="7053152" y="2490141"/>
              <a:ext cx="235004" cy="472456"/>
            </a:xfrm>
            <a:custGeom>
              <a:avLst/>
              <a:gdLst>
                <a:gd name="T0" fmla="*/ 192 w 192"/>
                <a:gd name="T1" fmla="*/ 346 h 386"/>
                <a:gd name="T2" fmla="*/ 0 w 192"/>
                <a:gd name="T3" fmla="*/ 386 h 386"/>
                <a:gd name="T4" fmla="*/ 0 w 192"/>
                <a:gd name="T5" fmla="*/ 0 h 386"/>
                <a:gd name="T6" fmla="*/ 192 w 192"/>
                <a:gd name="T7" fmla="*/ 0 h 386"/>
                <a:gd name="T8" fmla="*/ 192 w 192"/>
                <a:gd name="T9" fmla="*/ 346 h 386"/>
              </a:gdLst>
              <a:ahLst/>
              <a:cxnLst>
                <a:cxn ang="0">
                  <a:pos x="T0" y="T1"/>
                </a:cxn>
                <a:cxn ang="0">
                  <a:pos x="T2" y="T3"/>
                </a:cxn>
                <a:cxn ang="0">
                  <a:pos x="T4" y="T5"/>
                </a:cxn>
                <a:cxn ang="0">
                  <a:pos x="T6" y="T7"/>
                </a:cxn>
                <a:cxn ang="0">
                  <a:pos x="T8" y="T9"/>
                </a:cxn>
              </a:cxnLst>
              <a:rect l="0" t="0" r="r" b="b"/>
              <a:pathLst>
                <a:path w="192" h="386">
                  <a:moveTo>
                    <a:pt x="192" y="346"/>
                  </a:moveTo>
                  <a:lnTo>
                    <a:pt x="0" y="386"/>
                  </a:lnTo>
                  <a:lnTo>
                    <a:pt x="0" y="0"/>
                  </a:lnTo>
                  <a:lnTo>
                    <a:pt x="192" y="0"/>
                  </a:lnTo>
                  <a:lnTo>
                    <a:pt x="192" y="346"/>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î$ḷiďê"/>
            <p:cNvSpPr/>
            <p:nvPr/>
          </p:nvSpPr>
          <p:spPr bwMode="auto">
            <a:xfrm>
              <a:off x="6870779" y="4044595"/>
              <a:ext cx="854338" cy="1724587"/>
            </a:xfrm>
            <a:custGeom>
              <a:avLst/>
              <a:gdLst>
                <a:gd name="T0" fmla="*/ 0 w 698"/>
                <a:gd name="T1" fmla="*/ 0 h 1409"/>
                <a:gd name="T2" fmla="*/ 4 w 698"/>
                <a:gd name="T3" fmla="*/ 1321 h 1409"/>
                <a:gd name="T4" fmla="*/ 147 w 698"/>
                <a:gd name="T5" fmla="*/ 1324 h 1409"/>
                <a:gd name="T6" fmla="*/ 158 w 698"/>
                <a:gd name="T7" fmla="*/ 1292 h 1409"/>
                <a:gd name="T8" fmla="*/ 272 w 698"/>
                <a:gd name="T9" fmla="*/ 340 h 1409"/>
                <a:gd name="T10" fmla="*/ 328 w 698"/>
                <a:gd name="T11" fmla="*/ 346 h 1409"/>
                <a:gd name="T12" fmla="*/ 549 w 698"/>
                <a:gd name="T13" fmla="*/ 1355 h 1409"/>
                <a:gd name="T14" fmla="*/ 623 w 698"/>
                <a:gd name="T15" fmla="*/ 1409 h 1409"/>
                <a:gd name="T16" fmla="*/ 698 w 698"/>
                <a:gd name="T17" fmla="*/ 1330 h 1409"/>
                <a:gd name="T18" fmla="*/ 598 w 698"/>
                <a:gd name="T19" fmla="*/ 0 h 1409"/>
                <a:gd name="T20" fmla="*/ 0 w 698"/>
                <a:gd name="T21" fmla="*/ 0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8" h="1409">
                  <a:moveTo>
                    <a:pt x="0" y="0"/>
                  </a:moveTo>
                  <a:lnTo>
                    <a:pt x="4" y="1321"/>
                  </a:lnTo>
                  <a:lnTo>
                    <a:pt x="147" y="1324"/>
                  </a:lnTo>
                  <a:lnTo>
                    <a:pt x="158" y="1292"/>
                  </a:lnTo>
                  <a:lnTo>
                    <a:pt x="272" y="340"/>
                  </a:lnTo>
                  <a:lnTo>
                    <a:pt x="328" y="346"/>
                  </a:lnTo>
                  <a:lnTo>
                    <a:pt x="549" y="1355"/>
                  </a:lnTo>
                  <a:lnTo>
                    <a:pt x="623" y="1409"/>
                  </a:lnTo>
                  <a:lnTo>
                    <a:pt x="698" y="1330"/>
                  </a:lnTo>
                  <a:lnTo>
                    <a:pt x="598" y="0"/>
                  </a:lnTo>
                  <a:lnTo>
                    <a:pt x="0"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ṡ1ide"/>
            <p:cNvSpPr/>
            <p:nvPr/>
          </p:nvSpPr>
          <p:spPr bwMode="auto">
            <a:xfrm>
              <a:off x="7026224" y="2745953"/>
              <a:ext cx="352506" cy="1298642"/>
            </a:xfrm>
            <a:custGeom>
              <a:avLst/>
              <a:gdLst>
                <a:gd name="T0" fmla="*/ 288 w 288"/>
                <a:gd name="T1" fmla="*/ 737 h 1061"/>
                <a:gd name="T2" fmla="*/ 268 w 288"/>
                <a:gd name="T3" fmla="*/ 1061 h 1061"/>
                <a:gd name="T4" fmla="*/ 8 w 288"/>
                <a:gd name="T5" fmla="*/ 1061 h 1061"/>
                <a:gd name="T6" fmla="*/ 0 w 288"/>
                <a:gd name="T7" fmla="*/ 127 h 1061"/>
                <a:gd name="T8" fmla="*/ 45 w 288"/>
                <a:gd name="T9" fmla="*/ 0 h 1061"/>
                <a:gd name="T10" fmla="*/ 124 w 288"/>
                <a:gd name="T11" fmla="*/ 129 h 1061"/>
                <a:gd name="T12" fmla="*/ 182 w 288"/>
                <a:gd name="T13" fmla="*/ 13 h 1061"/>
                <a:gd name="T14" fmla="*/ 288 w 288"/>
                <a:gd name="T15" fmla="*/ 119 h 1061"/>
                <a:gd name="T16" fmla="*/ 288 w 288"/>
                <a:gd name="T17" fmla="*/ 737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1061">
                  <a:moveTo>
                    <a:pt x="288" y="737"/>
                  </a:moveTo>
                  <a:lnTo>
                    <a:pt x="268" y="1061"/>
                  </a:lnTo>
                  <a:lnTo>
                    <a:pt x="8" y="1061"/>
                  </a:lnTo>
                  <a:lnTo>
                    <a:pt x="0" y="127"/>
                  </a:lnTo>
                  <a:lnTo>
                    <a:pt x="45" y="0"/>
                  </a:lnTo>
                  <a:lnTo>
                    <a:pt x="124" y="129"/>
                  </a:lnTo>
                  <a:lnTo>
                    <a:pt x="182" y="13"/>
                  </a:lnTo>
                  <a:lnTo>
                    <a:pt x="288" y="119"/>
                  </a:lnTo>
                  <a:lnTo>
                    <a:pt x="288" y="737"/>
                  </a:lnTo>
                  <a:close/>
                </a:path>
              </a:pathLst>
            </a:custGeom>
            <a:solidFill>
              <a:srgbClr val="F1F1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îṧḷïḓè"/>
            <p:cNvSpPr/>
            <p:nvPr/>
          </p:nvSpPr>
          <p:spPr bwMode="auto">
            <a:xfrm>
              <a:off x="7026224" y="2745953"/>
              <a:ext cx="352506" cy="1298642"/>
            </a:xfrm>
            <a:custGeom>
              <a:avLst/>
              <a:gdLst>
                <a:gd name="T0" fmla="*/ 288 w 288"/>
                <a:gd name="T1" fmla="*/ 737 h 1061"/>
                <a:gd name="T2" fmla="*/ 268 w 288"/>
                <a:gd name="T3" fmla="*/ 1061 h 1061"/>
                <a:gd name="T4" fmla="*/ 8 w 288"/>
                <a:gd name="T5" fmla="*/ 1061 h 1061"/>
                <a:gd name="T6" fmla="*/ 0 w 288"/>
                <a:gd name="T7" fmla="*/ 127 h 1061"/>
                <a:gd name="T8" fmla="*/ 45 w 288"/>
                <a:gd name="T9" fmla="*/ 0 h 1061"/>
                <a:gd name="T10" fmla="*/ 124 w 288"/>
                <a:gd name="T11" fmla="*/ 129 h 1061"/>
                <a:gd name="T12" fmla="*/ 182 w 288"/>
                <a:gd name="T13" fmla="*/ 13 h 1061"/>
                <a:gd name="T14" fmla="*/ 288 w 288"/>
                <a:gd name="T15" fmla="*/ 119 h 1061"/>
                <a:gd name="T16" fmla="*/ 288 w 288"/>
                <a:gd name="T17" fmla="*/ 737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1061">
                  <a:moveTo>
                    <a:pt x="288" y="737"/>
                  </a:moveTo>
                  <a:lnTo>
                    <a:pt x="268" y="1061"/>
                  </a:lnTo>
                  <a:lnTo>
                    <a:pt x="8" y="1061"/>
                  </a:lnTo>
                  <a:lnTo>
                    <a:pt x="0" y="127"/>
                  </a:lnTo>
                  <a:lnTo>
                    <a:pt x="45" y="0"/>
                  </a:lnTo>
                  <a:lnTo>
                    <a:pt x="124" y="129"/>
                  </a:lnTo>
                  <a:lnTo>
                    <a:pt x="182" y="13"/>
                  </a:lnTo>
                  <a:lnTo>
                    <a:pt x="288" y="119"/>
                  </a:lnTo>
                  <a:lnTo>
                    <a:pt x="288" y="7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îṧḷïďê"/>
            <p:cNvSpPr/>
            <p:nvPr/>
          </p:nvSpPr>
          <p:spPr bwMode="auto">
            <a:xfrm>
              <a:off x="7122919" y="2823063"/>
              <a:ext cx="101590" cy="1058742"/>
            </a:xfrm>
            <a:custGeom>
              <a:avLst/>
              <a:gdLst>
                <a:gd name="T0" fmla="*/ 5 w 40"/>
                <a:gd name="T1" fmla="*/ 11 h 417"/>
                <a:gd name="T2" fmla="*/ 19 w 40"/>
                <a:gd name="T3" fmla="*/ 1 h 417"/>
                <a:gd name="T4" fmla="*/ 38 w 40"/>
                <a:gd name="T5" fmla="*/ 18 h 417"/>
                <a:gd name="T6" fmla="*/ 31 w 40"/>
                <a:gd name="T7" fmla="*/ 45 h 417"/>
                <a:gd name="T8" fmla="*/ 39 w 40"/>
                <a:gd name="T9" fmla="*/ 367 h 417"/>
                <a:gd name="T10" fmla="*/ 21 w 40"/>
                <a:gd name="T11" fmla="*/ 417 h 417"/>
                <a:gd name="T12" fmla="*/ 5 w 40"/>
                <a:gd name="T13" fmla="*/ 367 h 417"/>
                <a:gd name="T14" fmla="*/ 8 w 40"/>
                <a:gd name="T15" fmla="*/ 44 h 417"/>
                <a:gd name="T16" fmla="*/ 5 w 40"/>
                <a:gd name="T17" fmla="*/ 1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17">
                  <a:moveTo>
                    <a:pt x="5" y="11"/>
                  </a:moveTo>
                  <a:cubicBezTo>
                    <a:pt x="8" y="5"/>
                    <a:pt x="13" y="2"/>
                    <a:pt x="19" y="1"/>
                  </a:cubicBezTo>
                  <a:cubicBezTo>
                    <a:pt x="26" y="0"/>
                    <a:pt x="40" y="3"/>
                    <a:pt x="38" y="18"/>
                  </a:cubicBezTo>
                  <a:cubicBezTo>
                    <a:pt x="35" y="33"/>
                    <a:pt x="31" y="45"/>
                    <a:pt x="31" y="45"/>
                  </a:cubicBezTo>
                  <a:cubicBezTo>
                    <a:pt x="39" y="367"/>
                    <a:pt x="39" y="367"/>
                    <a:pt x="39" y="367"/>
                  </a:cubicBezTo>
                  <a:cubicBezTo>
                    <a:pt x="21" y="417"/>
                    <a:pt x="21" y="417"/>
                    <a:pt x="21" y="417"/>
                  </a:cubicBezTo>
                  <a:cubicBezTo>
                    <a:pt x="5" y="367"/>
                    <a:pt x="5" y="367"/>
                    <a:pt x="5" y="367"/>
                  </a:cubicBezTo>
                  <a:cubicBezTo>
                    <a:pt x="8" y="44"/>
                    <a:pt x="8" y="44"/>
                    <a:pt x="8" y="44"/>
                  </a:cubicBezTo>
                  <a:cubicBezTo>
                    <a:pt x="8" y="44"/>
                    <a:pt x="0" y="23"/>
                    <a:pt x="5" y="11"/>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6" name="išḻiḍè"/>
            <p:cNvSpPr/>
            <p:nvPr/>
          </p:nvSpPr>
          <p:spPr bwMode="auto">
            <a:xfrm>
              <a:off x="7135158" y="3322447"/>
              <a:ext cx="86903" cy="559359"/>
            </a:xfrm>
            <a:custGeom>
              <a:avLst/>
              <a:gdLst>
                <a:gd name="T0" fmla="*/ 25 w 34"/>
                <a:gd name="T1" fmla="*/ 0 h 220"/>
                <a:gd name="T2" fmla="*/ 25 w 34"/>
                <a:gd name="T3" fmla="*/ 2 h 220"/>
                <a:gd name="T4" fmla="*/ 3 w 34"/>
                <a:gd name="T5" fmla="*/ 82 h 220"/>
                <a:gd name="T6" fmla="*/ 3 w 34"/>
                <a:gd name="T7" fmla="*/ 82 h 220"/>
                <a:gd name="T8" fmla="*/ 0 w 34"/>
                <a:gd name="T9" fmla="*/ 170 h 220"/>
                <a:gd name="T10" fmla="*/ 16 w 34"/>
                <a:gd name="T11" fmla="*/ 220 h 220"/>
                <a:gd name="T12" fmla="*/ 34 w 34"/>
                <a:gd name="T13" fmla="*/ 170 h 220"/>
                <a:gd name="T14" fmla="*/ 25 w 34"/>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20">
                  <a:moveTo>
                    <a:pt x="25" y="0"/>
                  </a:moveTo>
                  <a:cubicBezTo>
                    <a:pt x="25" y="1"/>
                    <a:pt x="25" y="1"/>
                    <a:pt x="25" y="2"/>
                  </a:cubicBezTo>
                  <a:cubicBezTo>
                    <a:pt x="18" y="28"/>
                    <a:pt x="17" y="58"/>
                    <a:pt x="3" y="82"/>
                  </a:cubicBezTo>
                  <a:cubicBezTo>
                    <a:pt x="3" y="82"/>
                    <a:pt x="3" y="82"/>
                    <a:pt x="3" y="82"/>
                  </a:cubicBezTo>
                  <a:cubicBezTo>
                    <a:pt x="0" y="170"/>
                    <a:pt x="0" y="170"/>
                    <a:pt x="0" y="170"/>
                  </a:cubicBezTo>
                  <a:cubicBezTo>
                    <a:pt x="16" y="220"/>
                    <a:pt x="16" y="220"/>
                    <a:pt x="16" y="220"/>
                  </a:cubicBezTo>
                  <a:cubicBezTo>
                    <a:pt x="34" y="170"/>
                    <a:pt x="34" y="170"/>
                    <a:pt x="34" y="170"/>
                  </a:cubicBezTo>
                  <a:cubicBezTo>
                    <a:pt x="25" y="0"/>
                    <a:pt x="25" y="0"/>
                    <a:pt x="25" y="0"/>
                  </a:cubicBezTo>
                </a:path>
              </a:pathLst>
            </a:custGeom>
            <a:solidFill>
              <a:srgbClr val="2E2E2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íṣľîḑê"/>
            <p:cNvSpPr/>
            <p:nvPr/>
          </p:nvSpPr>
          <p:spPr bwMode="auto">
            <a:xfrm>
              <a:off x="7272244" y="2837751"/>
              <a:ext cx="348834" cy="1485911"/>
            </a:xfrm>
            <a:custGeom>
              <a:avLst/>
              <a:gdLst>
                <a:gd name="T0" fmla="*/ 19 w 285"/>
                <a:gd name="T1" fmla="*/ 27 h 1214"/>
                <a:gd name="T2" fmla="*/ 196 w 285"/>
                <a:gd name="T3" fmla="*/ 0 h 1214"/>
                <a:gd name="T4" fmla="*/ 285 w 285"/>
                <a:gd name="T5" fmla="*/ 1185 h 1214"/>
                <a:gd name="T6" fmla="*/ 19 w 285"/>
                <a:gd name="T7" fmla="*/ 1214 h 1214"/>
                <a:gd name="T8" fmla="*/ 0 w 285"/>
                <a:gd name="T9" fmla="*/ 766 h 1214"/>
                <a:gd name="T10" fmla="*/ 19 w 285"/>
                <a:gd name="T11" fmla="*/ 27 h 1214"/>
              </a:gdLst>
              <a:ahLst/>
              <a:cxnLst>
                <a:cxn ang="0">
                  <a:pos x="T0" y="T1"/>
                </a:cxn>
                <a:cxn ang="0">
                  <a:pos x="T2" y="T3"/>
                </a:cxn>
                <a:cxn ang="0">
                  <a:pos x="T4" y="T5"/>
                </a:cxn>
                <a:cxn ang="0">
                  <a:pos x="T6" y="T7"/>
                </a:cxn>
                <a:cxn ang="0">
                  <a:pos x="T8" y="T9"/>
                </a:cxn>
                <a:cxn ang="0">
                  <a:pos x="T10" y="T11"/>
                </a:cxn>
              </a:cxnLst>
              <a:rect l="0" t="0" r="r" b="b"/>
              <a:pathLst>
                <a:path w="285" h="1214">
                  <a:moveTo>
                    <a:pt x="19" y="27"/>
                  </a:moveTo>
                  <a:lnTo>
                    <a:pt x="196" y="0"/>
                  </a:lnTo>
                  <a:lnTo>
                    <a:pt x="285" y="1185"/>
                  </a:lnTo>
                  <a:lnTo>
                    <a:pt x="19" y="1214"/>
                  </a:lnTo>
                  <a:lnTo>
                    <a:pt x="0" y="766"/>
                  </a:lnTo>
                  <a:lnTo>
                    <a:pt x="19" y="27"/>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8" name="íšľídè"/>
            <p:cNvSpPr/>
            <p:nvPr/>
          </p:nvSpPr>
          <p:spPr bwMode="auto">
            <a:xfrm>
              <a:off x="7272244" y="2837751"/>
              <a:ext cx="348834" cy="1485911"/>
            </a:xfrm>
            <a:custGeom>
              <a:avLst/>
              <a:gdLst>
                <a:gd name="T0" fmla="*/ 19 w 285"/>
                <a:gd name="T1" fmla="*/ 27 h 1214"/>
                <a:gd name="T2" fmla="*/ 196 w 285"/>
                <a:gd name="T3" fmla="*/ 0 h 1214"/>
                <a:gd name="T4" fmla="*/ 285 w 285"/>
                <a:gd name="T5" fmla="*/ 1185 h 1214"/>
                <a:gd name="T6" fmla="*/ 19 w 285"/>
                <a:gd name="T7" fmla="*/ 1214 h 1214"/>
                <a:gd name="T8" fmla="*/ 0 w 285"/>
                <a:gd name="T9" fmla="*/ 766 h 1214"/>
                <a:gd name="T10" fmla="*/ 19 w 285"/>
                <a:gd name="T11" fmla="*/ 27 h 1214"/>
              </a:gdLst>
              <a:ahLst/>
              <a:cxnLst>
                <a:cxn ang="0">
                  <a:pos x="T0" y="T1"/>
                </a:cxn>
                <a:cxn ang="0">
                  <a:pos x="T2" y="T3"/>
                </a:cxn>
                <a:cxn ang="0">
                  <a:pos x="T4" y="T5"/>
                </a:cxn>
                <a:cxn ang="0">
                  <a:pos x="T6" y="T7"/>
                </a:cxn>
                <a:cxn ang="0">
                  <a:pos x="T8" y="T9"/>
                </a:cxn>
                <a:cxn ang="0">
                  <a:pos x="T10" y="T11"/>
                </a:cxn>
              </a:cxnLst>
              <a:rect l="0" t="0" r="r" b="b"/>
              <a:pathLst>
                <a:path w="285" h="1214">
                  <a:moveTo>
                    <a:pt x="19" y="27"/>
                  </a:moveTo>
                  <a:lnTo>
                    <a:pt x="196" y="0"/>
                  </a:lnTo>
                  <a:lnTo>
                    <a:pt x="285" y="1185"/>
                  </a:lnTo>
                  <a:lnTo>
                    <a:pt x="19" y="1214"/>
                  </a:lnTo>
                  <a:lnTo>
                    <a:pt x="0" y="766"/>
                  </a:lnTo>
                  <a:lnTo>
                    <a:pt x="19"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íṣļïḋê"/>
            <p:cNvSpPr/>
            <p:nvPr/>
          </p:nvSpPr>
          <p:spPr bwMode="auto">
            <a:xfrm>
              <a:off x="6878123" y="2883038"/>
              <a:ext cx="280291" cy="1384321"/>
            </a:xfrm>
            <a:custGeom>
              <a:avLst/>
              <a:gdLst>
                <a:gd name="T0" fmla="*/ 229 w 229"/>
                <a:gd name="T1" fmla="*/ 1131 h 1131"/>
                <a:gd name="T2" fmla="*/ 0 w 229"/>
                <a:gd name="T3" fmla="*/ 1125 h 1131"/>
                <a:gd name="T4" fmla="*/ 42 w 229"/>
                <a:gd name="T5" fmla="*/ 409 h 1131"/>
                <a:gd name="T6" fmla="*/ 42 w 229"/>
                <a:gd name="T7" fmla="*/ 7 h 1131"/>
                <a:gd name="T8" fmla="*/ 148 w 229"/>
                <a:gd name="T9" fmla="*/ 0 h 1131"/>
                <a:gd name="T10" fmla="*/ 189 w 229"/>
                <a:gd name="T11" fmla="*/ 764 h 1131"/>
                <a:gd name="T12" fmla="*/ 229 w 229"/>
                <a:gd name="T13" fmla="*/ 1131 h 1131"/>
              </a:gdLst>
              <a:ahLst/>
              <a:cxnLst>
                <a:cxn ang="0">
                  <a:pos x="T0" y="T1"/>
                </a:cxn>
                <a:cxn ang="0">
                  <a:pos x="T2" y="T3"/>
                </a:cxn>
                <a:cxn ang="0">
                  <a:pos x="T4" y="T5"/>
                </a:cxn>
                <a:cxn ang="0">
                  <a:pos x="T6" y="T7"/>
                </a:cxn>
                <a:cxn ang="0">
                  <a:pos x="T8" y="T9"/>
                </a:cxn>
                <a:cxn ang="0">
                  <a:pos x="T10" y="T11"/>
                </a:cxn>
                <a:cxn ang="0">
                  <a:pos x="T12" y="T13"/>
                </a:cxn>
              </a:cxnLst>
              <a:rect l="0" t="0" r="r" b="b"/>
              <a:pathLst>
                <a:path w="229" h="1131">
                  <a:moveTo>
                    <a:pt x="229" y="1131"/>
                  </a:moveTo>
                  <a:lnTo>
                    <a:pt x="0" y="1125"/>
                  </a:lnTo>
                  <a:lnTo>
                    <a:pt x="42" y="409"/>
                  </a:lnTo>
                  <a:lnTo>
                    <a:pt x="42" y="7"/>
                  </a:lnTo>
                  <a:lnTo>
                    <a:pt x="148" y="0"/>
                  </a:lnTo>
                  <a:lnTo>
                    <a:pt x="189" y="764"/>
                  </a:lnTo>
                  <a:lnTo>
                    <a:pt x="229" y="1131"/>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íš1ïḑè"/>
            <p:cNvSpPr/>
            <p:nvPr/>
          </p:nvSpPr>
          <p:spPr bwMode="auto">
            <a:xfrm>
              <a:off x="7272244" y="2712905"/>
              <a:ext cx="367194" cy="1554454"/>
            </a:xfrm>
            <a:custGeom>
              <a:avLst/>
              <a:gdLst>
                <a:gd name="T0" fmla="*/ 0 w 300"/>
                <a:gd name="T1" fmla="*/ 837 h 1270"/>
                <a:gd name="T2" fmla="*/ 42 w 300"/>
                <a:gd name="T3" fmla="*/ 0 h 1270"/>
                <a:gd name="T4" fmla="*/ 181 w 300"/>
                <a:gd name="T5" fmla="*/ 52 h 1270"/>
                <a:gd name="T6" fmla="*/ 218 w 300"/>
                <a:gd name="T7" fmla="*/ 314 h 1270"/>
                <a:gd name="T8" fmla="*/ 254 w 300"/>
                <a:gd name="T9" fmla="*/ 776 h 1270"/>
                <a:gd name="T10" fmla="*/ 258 w 300"/>
                <a:gd name="T11" fmla="*/ 839 h 1270"/>
                <a:gd name="T12" fmla="*/ 300 w 300"/>
                <a:gd name="T13" fmla="*/ 1264 h 1270"/>
                <a:gd name="T14" fmla="*/ 19 w 300"/>
                <a:gd name="T15" fmla="*/ 1270 h 1270"/>
                <a:gd name="T16" fmla="*/ 0 w 300"/>
                <a:gd name="T17" fmla="*/ 837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1270">
                  <a:moveTo>
                    <a:pt x="0" y="837"/>
                  </a:moveTo>
                  <a:lnTo>
                    <a:pt x="42" y="0"/>
                  </a:lnTo>
                  <a:lnTo>
                    <a:pt x="181" y="52"/>
                  </a:lnTo>
                  <a:lnTo>
                    <a:pt x="218" y="314"/>
                  </a:lnTo>
                  <a:lnTo>
                    <a:pt x="254" y="776"/>
                  </a:lnTo>
                  <a:lnTo>
                    <a:pt x="258" y="839"/>
                  </a:lnTo>
                  <a:lnTo>
                    <a:pt x="300" y="1264"/>
                  </a:lnTo>
                  <a:lnTo>
                    <a:pt x="19" y="1270"/>
                  </a:lnTo>
                  <a:lnTo>
                    <a:pt x="0" y="837"/>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iŝlide"/>
            <p:cNvSpPr/>
            <p:nvPr/>
          </p:nvSpPr>
          <p:spPr bwMode="auto">
            <a:xfrm>
              <a:off x="7272244" y="2712905"/>
              <a:ext cx="367194" cy="1554454"/>
            </a:xfrm>
            <a:custGeom>
              <a:avLst/>
              <a:gdLst>
                <a:gd name="T0" fmla="*/ 0 w 300"/>
                <a:gd name="T1" fmla="*/ 837 h 1270"/>
                <a:gd name="T2" fmla="*/ 42 w 300"/>
                <a:gd name="T3" fmla="*/ 0 h 1270"/>
                <a:gd name="T4" fmla="*/ 181 w 300"/>
                <a:gd name="T5" fmla="*/ 52 h 1270"/>
                <a:gd name="T6" fmla="*/ 218 w 300"/>
                <a:gd name="T7" fmla="*/ 314 h 1270"/>
                <a:gd name="T8" fmla="*/ 254 w 300"/>
                <a:gd name="T9" fmla="*/ 776 h 1270"/>
                <a:gd name="T10" fmla="*/ 258 w 300"/>
                <a:gd name="T11" fmla="*/ 839 h 1270"/>
                <a:gd name="T12" fmla="*/ 300 w 300"/>
                <a:gd name="T13" fmla="*/ 1264 h 1270"/>
                <a:gd name="T14" fmla="*/ 19 w 300"/>
                <a:gd name="T15" fmla="*/ 1270 h 1270"/>
                <a:gd name="T16" fmla="*/ 0 w 300"/>
                <a:gd name="T17" fmla="*/ 837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1270">
                  <a:moveTo>
                    <a:pt x="0" y="837"/>
                  </a:moveTo>
                  <a:lnTo>
                    <a:pt x="42" y="0"/>
                  </a:lnTo>
                  <a:lnTo>
                    <a:pt x="181" y="52"/>
                  </a:lnTo>
                  <a:lnTo>
                    <a:pt x="218" y="314"/>
                  </a:lnTo>
                  <a:lnTo>
                    <a:pt x="254" y="776"/>
                  </a:lnTo>
                  <a:lnTo>
                    <a:pt x="258" y="839"/>
                  </a:lnTo>
                  <a:lnTo>
                    <a:pt x="300" y="1264"/>
                  </a:lnTo>
                  <a:lnTo>
                    <a:pt x="19" y="1270"/>
                  </a:lnTo>
                  <a:lnTo>
                    <a:pt x="0" y="8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ïṡ1ïďè"/>
            <p:cNvSpPr/>
            <p:nvPr/>
          </p:nvSpPr>
          <p:spPr bwMode="auto">
            <a:xfrm>
              <a:off x="7635766" y="4283271"/>
              <a:ext cx="320683" cy="203181"/>
            </a:xfrm>
            <a:custGeom>
              <a:avLst/>
              <a:gdLst>
                <a:gd name="T0" fmla="*/ 100 w 126"/>
                <a:gd name="T1" fmla="*/ 1 h 80"/>
                <a:gd name="T2" fmla="*/ 21 w 126"/>
                <a:gd name="T3" fmla="*/ 7 h 80"/>
                <a:gd name="T4" fmla="*/ 1 w 126"/>
                <a:gd name="T5" fmla="*/ 25 h 80"/>
                <a:gd name="T6" fmla="*/ 4 w 126"/>
                <a:gd name="T7" fmla="*/ 64 h 80"/>
                <a:gd name="T8" fmla="*/ 26 w 126"/>
                <a:gd name="T9" fmla="*/ 80 h 80"/>
                <a:gd name="T10" fmla="*/ 105 w 126"/>
                <a:gd name="T11" fmla="*/ 73 h 80"/>
                <a:gd name="T12" fmla="*/ 125 w 126"/>
                <a:gd name="T13" fmla="*/ 55 h 80"/>
                <a:gd name="T14" fmla="*/ 122 w 126"/>
                <a:gd name="T15" fmla="*/ 16 h 80"/>
                <a:gd name="T16" fmla="*/ 100 w 126"/>
                <a:gd name="T17" fmla="*/ 1 h 80"/>
                <a:gd name="T18" fmla="*/ 115 w 126"/>
                <a:gd name="T19" fmla="*/ 54 h 80"/>
                <a:gd name="T20" fmla="*/ 103 w 126"/>
                <a:gd name="T21" fmla="*/ 70 h 80"/>
                <a:gd name="T22" fmla="*/ 28 w 126"/>
                <a:gd name="T23" fmla="*/ 76 h 80"/>
                <a:gd name="T24" fmla="*/ 13 w 126"/>
                <a:gd name="T25" fmla="*/ 64 h 80"/>
                <a:gd name="T26" fmla="*/ 10 w 126"/>
                <a:gd name="T27" fmla="*/ 29 h 80"/>
                <a:gd name="T28" fmla="*/ 23 w 126"/>
                <a:gd name="T29" fmla="*/ 10 h 80"/>
                <a:gd name="T30" fmla="*/ 98 w 126"/>
                <a:gd name="T31" fmla="*/ 4 h 80"/>
                <a:gd name="T32" fmla="*/ 112 w 126"/>
                <a:gd name="T33" fmla="*/ 18 h 80"/>
                <a:gd name="T34" fmla="*/ 115 w 126"/>
                <a:gd name="T3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80">
                  <a:moveTo>
                    <a:pt x="100" y="1"/>
                  </a:moveTo>
                  <a:cubicBezTo>
                    <a:pt x="21" y="7"/>
                    <a:pt x="21" y="7"/>
                    <a:pt x="21" y="7"/>
                  </a:cubicBezTo>
                  <a:cubicBezTo>
                    <a:pt x="11" y="8"/>
                    <a:pt x="0" y="16"/>
                    <a:pt x="1" y="25"/>
                  </a:cubicBezTo>
                  <a:cubicBezTo>
                    <a:pt x="4" y="64"/>
                    <a:pt x="4" y="64"/>
                    <a:pt x="4" y="64"/>
                  </a:cubicBezTo>
                  <a:cubicBezTo>
                    <a:pt x="4" y="74"/>
                    <a:pt x="16" y="80"/>
                    <a:pt x="26" y="80"/>
                  </a:cubicBezTo>
                  <a:cubicBezTo>
                    <a:pt x="105" y="73"/>
                    <a:pt x="105" y="73"/>
                    <a:pt x="105" y="73"/>
                  </a:cubicBezTo>
                  <a:cubicBezTo>
                    <a:pt x="115" y="73"/>
                    <a:pt x="126" y="65"/>
                    <a:pt x="125" y="55"/>
                  </a:cubicBezTo>
                  <a:cubicBezTo>
                    <a:pt x="122" y="16"/>
                    <a:pt x="122" y="16"/>
                    <a:pt x="122" y="16"/>
                  </a:cubicBezTo>
                  <a:cubicBezTo>
                    <a:pt x="121" y="7"/>
                    <a:pt x="110" y="0"/>
                    <a:pt x="100" y="1"/>
                  </a:cubicBezTo>
                  <a:close/>
                  <a:moveTo>
                    <a:pt x="115" y="54"/>
                  </a:moveTo>
                  <a:cubicBezTo>
                    <a:pt x="116" y="62"/>
                    <a:pt x="112" y="69"/>
                    <a:pt x="103" y="70"/>
                  </a:cubicBezTo>
                  <a:cubicBezTo>
                    <a:pt x="28" y="76"/>
                    <a:pt x="28" y="76"/>
                    <a:pt x="28" y="76"/>
                  </a:cubicBezTo>
                  <a:cubicBezTo>
                    <a:pt x="19" y="77"/>
                    <a:pt x="13" y="73"/>
                    <a:pt x="13" y="64"/>
                  </a:cubicBezTo>
                  <a:cubicBezTo>
                    <a:pt x="10" y="29"/>
                    <a:pt x="10" y="29"/>
                    <a:pt x="10" y="29"/>
                  </a:cubicBezTo>
                  <a:cubicBezTo>
                    <a:pt x="9" y="21"/>
                    <a:pt x="14" y="11"/>
                    <a:pt x="23" y="10"/>
                  </a:cubicBezTo>
                  <a:cubicBezTo>
                    <a:pt x="98" y="4"/>
                    <a:pt x="98" y="4"/>
                    <a:pt x="98" y="4"/>
                  </a:cubicBezTo>
                  <a:cubicBezTo>
                    <a:pt x="107" y="4"/>
                    <a:pt x="112" y="10"/>
                    <a:pt x="112" y="18"/>
                  </a:cubicBezTo>
                  <a:lnTo>
                    <a:pt x="115" y="54"/>
                  </a:lnTo>
                  <a:close/>
                </a:path>
              </a:pathLst>
            </a:custGeom>
            <a:solidFill>
              <a:srgbClr val="3B33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3" name="ïšlïḑê"/>
            <p:cNvSpPr/>
            <p:nvPr/>
          </p:nvSpPr>
          <p:spPr bwMode="auto">
            <a:xfrm>
              <a:off x="7654126" y="4285719"/>
              <a:ext cx="304771" cy="205629"/>
            </a:xfrm>
            <a:custGeom>
              <a:avLst/>
              <a:gdLst>
                <a:gd name="T0" fmla="*/ 97 w 120"/>
                <a:gd name="T1" fmla="*/ 1 h 81"/>
                <a:gd name="T2" fmla="*/ 18 w 120"/>
                <a:gd name="T3" fmla="*/ 7 h 81"/>
                <a:gd name="T4" fmla="*/ 1 w 120"/>
                <a:gd name="T5" fmla="*/ 25 h 81"/>
                <a:gd name="T6" fmla="*/ 4 w 120"/>
                <a:gd name="T7" fmla="*/ 65 h 81"/>
                <a:gd name="T8" fmla="*/ 23 w 120"/>
                <a:gd name="T9" fmla="*/ 80 h 81"/>
                <a:gd name="T10" fmla="*/ 102 w 120"/>
                <a:gd name="T11" fmla="*/ 74 h 81"/>
                <a:gd name="T12" fmla="*/ 119 w 120"/>
                <a:gd name="T13" fmla="*/ 56 h 81"/>
                <a:gd name="T14" fmla="*/ 116 w 120"/>
                <a:gd name="T15" fmla="*/ 16 h 81"/>
                <a:gd name="T16" fmla="*/ 97 w 120"/>
                <a:gd name="T17" fmla="*/ 1 h 81"/>
                <a:gd name="T18" fmla="*/ 115 w 120"/>
                <a:gd name="T19" fmla="*/ 54 h 81"/>
                <a:gd name="T20" fmla="*/ 100 w 120"/>
                <a:gd name="T21" fmla="*/ 70 h 81"/>
                <a:gd name="T22" fmla="*/ 25 w 120"/>
                <a:gd name="T23" fmla="*/ 76 h 81"/>
                <a:gd name="T24" fmla="*/ 7 w 120"/>
                <a:gd name="T25" fmla="*/ 62 h 81"/>
                <a:gd name="T26" fmla="*/ 5 w 120"/>
                <a:gd name="T27" fmla="*/ 27 h 81"/>
                <a:gd name="T28" fmla="*/ 20 w 120"/>
                <a:gd name="T29" fmla="*/ 10 h 81"/>
                <a:gd name="T30" fmla="*/ 95 w 120"/>
                <a:gd name="T31" fmla="*/ 5 h 81"/>
                <a:gd name="T32" fmla="*/ 113 w 120"/>
                <a:gd name="T33" fmla="*/ 19 h 81"/>
                <a:gd name="T34" fmla="*/ 115 w 120"/>
                <a:gd name="T35" fmla="*/ 5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81">
                  <a:moveTo>
                    <a:pt x="97" y="1"/>
                  </a:moveTo>
                  <a:cubicBezTo>
                    <a:pt x="18" y="7"/>
                    <a:pt x="18" y="7"/>
                    <a:pt x="18" y="7"/>
                  </a:cubicBezTo>
                  <a:cubicBezTo>
                    <a:pt x="8" y="8"/>
                    <a:pt x="0" y="16"/>
                    <a:pt x="1" y="25"/>
                  </a:cubicBezTo>
                  <a:cubicBezTo>
                    <a:pt x="4" y="65"/>
                    <a:pt x="4" y="65"/>
                    <a:pt x="4" y="65"/>
                  </a:cubicBezTo>
                  <a:cubicBezTo>
                    <a:pt x="5" y="74"/>
                    <a:pt x="13" y="81"/>
                    <a:pt x="23" y="80"/>
                  </a:cubicBezTo>
                  <a:cubicBezTo>
                    <a:pt x="102" y="74"/>
                    <a:pt x="102" y="74"/>
                    <a:pt x="102" y="74"/>
                  </a:cubicBezTo>
                  <a:cubicBezTo>
                    <a:pt x="112" y="73"/>
                    <a:pt x="120" y="65"/>
                    <a:pt x="119" y="56"/>
                  </a:cubicBezTo>
                  <a:cubicBezTo>
                    <a:pt x="116" y="16"/>
                    <a:pt x="116" y="16"/>
                    <a:pt x="116" y="16"/>
                  </a:cubicBezTo>
                  <a:cubicBezTo>
                    <a:pt x="115" y="7"/>
                    <a:pt x="107" y="0"/>
                    <a:pt x="97" y="1"/>
                  </a:cubicBezTo>
                  <a:close/>
                  <a:moveTo>
                    <a:pt x="115" y="54"/>
                  </a:moveTo>
                  <a:cubicBezTo>
                    <a:pt x="116" y="62"/>
                    <a:pt x="109" y="70"/>
                    <a:pt x="100" y="70"/>
                  </a:cubicBezTo>
                  <a:cubicBezTo>
                    <a:pt x="25" y="76"/>
                    <a:pt x="25" y="76"/>
                    <a:pt x="25" y="76"/>
                  </a:cubicBezTo>
                  <a:cubicBezTo>
                    <a:pt x="16" y="77"/>
                    <a:pt x="8" y="71"/>
                    <a:pt x="7" y="62"/>
                  </a:cubicBezTo>
                  <a:cubicBezTo>
                    <a:pt x="5" y="27"/>
                    <a:pt x="5" y="27"/>
                    <a:pt x="5" y="27"/>
                  </a:cubicBezTo>
                  <a:cubicBezTo>
                    <a:pt x="4" y="19"/>
                    <a:pt x="11" y="11"/>
                    <a:pt x="20" y="10"/>
                  </a:cubicBezTo>
                  <a:cubicBezTo>
                    <a:pt x="95" y="5"/>
                    <a:pt x="95" y="5"/>
                    <a:pt x="95" y="5"/>
                  </a:cubicBezTo>
                  <a:cubicBezTo>
                    <a:pt x="104" y="4"/>
                    <a:pt x="112" y="10"/>
                    <a:pt x="113" y="19"/>
                  </a:cubicBezTo>
                  <a:lnTo>
                    <a:pt x="115" y="54"/>
                  </a:lnTo>
                  <a:close/>
                </a:path>
              </a:pathLst>
            </a:custGeom>
            <a:solidFill>
              <a:srgbClr val="4F44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4" name="ïsḷíḍè"/>
            <p:cNvSpPr/>
            <p:nvPr/>
          </p:nvSpPr>
          <p:spPr bwMode="auto">
            <a:xfrm>
              <a:off x="7262452" y="4366501"/>
              <a:ext cx="1083222" cy="855562"/>
            </a:xfrm>
            <a:custGeom>
              <a:avLst/>
              <a:gdLst>
                <a:gd name="T0" fmla="*/ 425 w 426"/>
                <a:gd name="T1" fmla="*/ 253 h 337"/>
                <a:gd name="T2" fmla="*/ 410 w 426"/>
                <a:gd name="T3" fmla="*/ 273 h 337"/>
                <a:gd name="T4" fmla="*/ 70 w 426"/>
                <a:gd name="T5" fmla="*/ 337 h 337"/>
                <a:gd name="T6" fmla="*/ 52 w 426"/>
                <a:gd name="T7" fmla="*/ 336 h 337"/>
                <a:gd name="T8" fmla="*/ 27 w 426"/>
                <a:gd name="T9" fmla="*/ 320 h 337"/>
                <a:gd name="T10" fmla="*/ 1 w 426"/>
                <a:gd name="T11" fmla="*/ 58 h 337"/>
                <a:gd name="T12" fmla="*/ 32 w 426"/>
                <a:gd name="T13" fmla="*/ 34 h 337"/>
                <a:gd name="T14" fmla="*/ 392 w 426"/>
                <a:gd name="T15" fmla="*/ 1 h 337"/>
                <a:gd name="T16" fmla="*/ 411 w 426"/>
                <a:gd name="T17" fmla="*/ 16 h 337"/>
                <a:gd name="T18" fmla="*/ 425 w 426"/>
                <a:gd name="T19" fmla="*/ 25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6" h="337">
                  <a:moveTo>
                    <a:pt x="425" y="253"/>
                  </a:moveTo>
                  <a:cubicBezTo>
                    <a:pt x="426" y="263"/>
                    <a:pt x="419" y="272"/>
                    <a:pt x="410" y="273"/>
                  </a:cubicBezTo>
                  <a:cubicBezTo>
                    <a:pt x="70" y="337"/>
                    <a:pt x="70" y="337"/>
                    <a:pt x="70" y="337"/>
                  </a:cubicBezTo>
                  <a:cubicBezTo>
                    <a:pt x="70" y="337"/>
                    <a:pt x="62" y="337"/>
                    <a:pt x="52" y="336"/>
                  </a:cubicBezTo>
                  <a:cubicBezTo>
                    <a:pt x="37" y="335"/>
                    <a:pt x="28" y="328"/>
                    <a:pt x="27" y="320"/>
                  </a:cubicBezTo>
                  <a:cubicBezTo>
                    <a:pt x="1" y="58"/>
                    <a:pt x="1" y="58"/>
                    <a:pt x="1" y="58"/>
                  </a:cubicBezTo>
                  <a:cubicBezTo>
                    <a:pt x="0" y="48"/>
                    <a:pt x="4" y="37"/>
                    <a:pt x="32" y="34"/>
                  </a:cubicBezTo>
                  <a:cubicBezTo>
                    <a:pt x="392" y="1"/>
                    <a:pt x="392" y="1"/>
                    <a:pt x="392" y="1"/>
                  </a:cubicBezTo>
                  <a:cubicBezTo>
                    <a:pt x="401" y="0"/>
                    <a:pt x="410" y="7"/>
                    <a:pt x="411" y="16"/>
                  </a:cubicBezTo>
                  <a:lnTo>
                    <a:pt x="425" y="253"/>
                  </a:lnTo>
                  <a:close/>
                </a:path>
              </a:pathLst>
            </a:custGeom>
            <a:solidFill>
              <a:srgbClr val="3B33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5" name="isļiḓè"/>
            <p:cNvSpPr/>
            <p:nvPr/>
          </p:nvSpPr>
          <p:spPr bwMode="auto">
            <a:xfrm>
              <a:off x="7312635" y="4356710"/>
              <a:ext cx="1084446" cy="869025"/>
            </a:xfrm>
            <a:custGeom>
              <a:avLst/>
              <a:gdLst>
                <a:gd name="T0" fmla="*/ 425 w 426"/>
                <a:gd name="T1" fmla="*/ 253 h 342"/>
                <a:gd name="T2" fmla="*/ 410 w 426"/>
                <a:gd name="T3" fmla="*/ 273 h 342"/>
                <a:gd name="T4" fmla="*/ 52 w 426"/>
                <a:gd name="T5" fmla="*/ 340 h 342"/>
                <a:gd name="T6" fmla="*/ 27 w 426"/>
                <a:gd name="T7" fmla="*/ 324 h 342"/>
                <a:gd name="T8" fmla="*/ 1 w 426"/>
                <a:gd name="T9" fmla="*/ 58 h 342"/>
                <a:gd name="T10" fmla="*/ 21 w 426"/>
                <a:gd name="T11" fmla="*/ 36 h 342"/>
                <a:gd name="T12" fmla="*/ 392 w 426"/>
                <a:gd name="T13" fmla="*/ 1 h 342"/>
                <a:gd name="T14" fmla="*/ 411 w 426"/>
                <a:gd name="T15" fmla="*/ 16 h 342"/>
                <a:gd name="T16" fmla="*/ 425 w 426"/>
                <a:gd name="T17" fmla="*/ 25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2">
                  <a:moveTo>
                    <a:pt x="425" y="253"/>
                  </a:moveTo>
                  <a:cubicBezTo>
                    <a:pt x="426" y="263"/>
                    <a:pt x="419" y="272"/>
                    <a:pt x="410" y="273"/>
                  </a:cubicBezTo>
                  <a:cubicBezTo>
                    <a:pt x="52" y="340"/>
                    <a:pt x="52" y="340"/>
                    <a:pt x="52" y="340"/>
                  </a:cubicBezTo>
                  <a:cubicBezTo>
                    <a:pt x="40" y="342"/>
                    <a:pt x="28" y="335"/>
                    <a:pt x="27" y="324"/>
                  </a:cubicBezTo>
                  <a:cubicBezTo>
                    <a:pt x="1" y="58"/>
                    <a:pt x="1" y="58"/>
                    <a:pt x="1" y="58"/>
                  </a:cubicBezTo>
                  <a:cubicBezTo>
                    <a:pt x="0" y="48"/>
                    <a:pt x="9" y="38"/>
                    <a:pt x="21" y="36"/>
                  </a:cubicBezTo>
                  <a:cubicBezTo>
                    <a:pt x="392" y="1"/>
                    <a:pt x="392" y="1"/>
                    <a:pt x="392" y="1"/>
                  </a:cubicBezTo>
                  <a:cubicBezTo>
                    <a:pt x="401" y="0"/>
                    <a:pt x="410" y="7"/>
                    <a:pt x="411" y="16"/>
                  </a:cubicBezTo>
                  <a:lnTo>
                    <a:pt x="425" y="253"/>
                  </a:lnTo>
                  <a:close/>
                </a:path>
              </a:pathLst>
            </a:custGeom>
            <a:solidFill>
              <a:srgbClr val="4F44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6" name="iṥ1iḑê"/>
            <p:cNvSpPr/>
            <p:nvPr/>
          </p:nvSpPr>
          <p:spPr bwMode="auto">
            <a:xfrm>
              <a:off x="7674933" y="4135169"/>
              <a:ext cx="243572" cy="157893"/>
            </a:xfrm>
            <a:custGeom>
              <a:avLst/>
              <a:gdLst>
                <a:gd name="T0" fmla="*/ 13 w 96"/>
                <a:gd name="T1" fmla="*/ 60 h 62"/>
                <a:gd name="T2" fmla="*/ 94 w 96"/>
                <a:gd name="T3" fmla="*/ 60 h 62"/>
                <a:gd name="T4" fmla="*/ 96 w 96"/>
                <a:gd name="T5" fmla="*/ 48 h 62"/>
                <a:gd name="T6" fmla="*/ 48 w 96"/>
                <a:gd name="T7" fmla="*/ 0 h 62"/>
                <a:gd name="T8" fmla="*/ 0 w 96"/>
                <a:gd name="T9" fmla="*/ 48 h 62"/>
                <a:gd name="T10" fmla="*/ 2 w 96"/>
                <a:gd name="T11" fmla="*/ 62 h 62"/>
                <a:gd name="T12" fmla="*/ 13 w 96"/>
                <a:gd name="T13" fmla="*/ 60 h 62"/>
              </a:gdLst>
              <a:ahLst/>
              <a:cxnLst>
                <a:cxn ang="0">
                  <a:pos x="T0" y="T1"/>
                </a:cxn>
                <a:cxn ang="0">
                  <a:pos x="T2" y="T3"/>
                </a:cxn>
                <a:cxn ang="0">
                  <a:pos x="T4" y="T5"/>
                </a:cxn>
                <a:cxn ang="0">
                  <a:pos x="T6" y="T7"/>
                </a:cxn>
                <a:cxn ang="0">
                  <a:pos x="T8" y="T9"/>
                </a:cxn>
                <a:cxn ang="0">
                  <a:pos x="T10" y="T11"/>
                </a:cxn>
                <a:cxn ang="0">
                  <a:pos x="T12" y="T13"/>
                </a:cxn>
              </a:cxnLst>
              <a:rect l="0" t="0" r="r" b="b"/>
              <a:pathLst>
                <a:path w="96" h="62">
                  <a:moveTo>
                    <a:pt x="13" y="60"/>
                  </a:moveTo>
                  <a:cubicBezTo>
                    <a:pt x="94" y="60"/>
                    <a:pt x="94" y="60"/>
                    <a:pt x="94" y="60"/>
                  </a:cubicBezTo>
                  <a:cubicBezTo>
                    <a:pt x="95" y="56"/>
                    <a:pt x="96" y="52"/>
                    <a:pt x="96" y="48"/>
                  </a:cubicBezTo>
                  <a:cubicBezTo>
                    <a:pt x="96" y="21"/>
                    <a:pt x="75" y="0"/>
                    <a:pt x="48" y="0"/>
                  </a:cubicBezTo>
                  <a:cubicBezTo>
                    <a:pt x="21" y="0"/>
                    <a:pt x="0" y="21"/>
                    <a:pt x="0" y="48"/>
                  </a:cubicBezTo>
                  <a:cubicBezTo>
                    <a:pt x="0" y="53"/>
                    <a:pt x="1" y="58"/>
                    <a:pt x="2" y="62"/>
                  </a:cubicBezTo>
                  <a:cubicBezTo>
                    <a:pt x="5" y="61"/>
                    <a:pt x="9" y="60"/>
                    <a:pt x="13" y="60"/>
                  </a:cubicBezTo>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7" name="îśḷíḓé"/>
            <p:cNvSpPr/>
            <p:nvPr/>
          </p:nvSpPr>
          <p:spPr bwMode="auto">
            <a:xfrm>
              <a:off x="7674933" y="4226968"/>
              <a:ext cx="70991" cy="141982"/>
            </a:xfrm>
            <a:custGeom>
              <a:avLst/>
              <a:gdLst>
                <a:gd name="T0" fmla="*/ 28 w 28"/>
                <a:gd name="T1" fmla="*/ 42 h 56"/>
                <a:gd name="T2" fmla="*/ 14 w 28"/>
                <a:gd name="T3" fmla="*/ 56 h 56"/>
                <a:gd name="T4" fmla="*/ 0 w 28"/>
                <a:gd name="T5" fmla="*/ 42 h 56"/>
                <a:gd name="T6" fmla="*/ 0 w 28"/>
                <a:gd name="T7" fmla="*/ 14 h 56"/>
                <a:gd name="T8" fmla="*/ 14 w 28"/>
                <a:gd name="T9" fmla="*/ 0 h 56"/>
                <a:gd name="T10" fmla="*/ 28 w 28"/>
                <a:gd name="T11" fmla="*/ 14 h 56"/>
                <a:gd name="T12" fmla="*/ 28 w 28"/>
                <a:gd name="T13" fmla="*/ 42 h 56"/>
              </a:gdLst>
              <a:ahLst/>
              <a:cxnLst>
                <a:cxn ang="0">
                  <a:pos x="T0" y="T1"/>
                </a:cxn>
                <a:cxn ang="0">
                  <a:pos x="T2" y="T3"/>
                </a:cxn>
                <a:cxn ang="0">
                  <a:pos x="T4" y="T5"/>
                </a:cxn>
                <a:cxn ang="0">
                  <a:pos x="T6" y="T7"/>
                </a:cxn>
                <a:cxn ang="0">
                  <a:pos x="T8" y="T9"/>
                </a:cxn>
                <a:cxn ang="0">
                  <a:pos x="T10" y="T11"/>
                </a:cxn>
                <a:cxn ang="0">
                  <a:pos x="T12" y="T13"/>
                </a:cxn>
              </a:cxnLst>
              <a:rect l="0" t="0" r="r" b="b"/>
              <a:pathLst>
                <a:path w="28" h="56">
                  <a:moveTo>
                    <a:pt x="28" y="42"/>
                  </a:moveTo>
                  <a:cubicBezTo>
                    <a:pt x="28" y="50"/>
                    <a:pt x="22" y="56"/>
                    <a:pt x="14" y="56"/>
                  </a:cubicBezTo>
                  <a:cubicBezTo>
                    <a:pt x="6" y="56"/>
                    <a:pt x="0" y="50"/>
                    <a:pt x="0" y="42"/>
                  </a:cubicBezTo>
                  <a:cubicBezTo>
                    <a:pt x="0" y="14"/>
                    <a:pt x="0" y="14"/>
                    <a:pt x="0" y="14"/>
                  </a:cubicBezTo>
                  <a:cubicBezTo>
                    <a:pt x="0" y="6"/>
                    <a:pt x="6" y="0"/>
                    <a:pt x="14" y="0"/>
                  </a:cubicBezTo>
                  <a:cubicBezTo>
                    <a:pt x="22" y="0"/>
                    <a:pt x="28" y="6"/>
                    <a:pt x="28" y="14"/>
                  </a:cubicBezTo>
                  <a:lnTo>
                    <a:pt x="28" y="42"/>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8" name="íṣḷidè"/>
            <p:cNvSpPr/>
            <p:nvPr/>
          </p:nvSpPr>
          <p:spPr bwMode="auto">
            <a:xfrm>
              <a:off x="7725116" y="4236760"/>
              <a:ext cx="70991" cy="143206"/>
            </a:xfrm>
            <a:custGeom>
              <a:avLst/>
              <a:gdLst>
                <a:gd name="T0" fmla="*/ 28 w 28"/>
                <a:gd name="T1" fmla="*/ 42 h 56"/>
                <a:gd name="T2" fmla="*/ 14 w 28"/>
                <a:gd name="T3" fmla="*/ 56 h 56"/>
                <a:gd name="T4" fmla="*/ 0 w 28"/>
                <a:gd name="T5" fmla="*/ 42 h 56"/>
                <a:gd name="T6" fmla="*/ 0 w 28"/>
                <a:gd name="T7" fmla="*/ 14 h 56"/>
                <a:gd name="T8" fmla="*/ 14 w 28"/>
                <a:gd name="T9" fmla="*/ 0 h 56"/>
                <a:gd name="T10" fmla="*/ 28 w 28"/>
                <a:gd name="T11" fmla="*/ 14 h 56"/>
                <a:gd name="T12" fmla="*/ 28 w 28"/>
                <a:gd name="T13" fmla="*/ 42 h 56"/>
              </a:gdLst>
              <a:ahLst/>
              <a:cxnLst>
                <a:cxn ang="0">
                  <a:pos x="T0" y="T1"/>
                </a:cxn>
                <a:cxn ang="0">
                  <a:pos x="T2" y="T3"/>
                </a:cxn>
                <a:cxn ang="0">
                  <a:pos x="T4" y="T5"/>
                </a:cxn>
                <a:cxn ang="0">
                  <a:pos x="T6" y="T7"/>
                </a:cxn>
                <a:cxn ang="0">
                  <a:pos x="T8" y="T9"/>
                </a:cxn>
                <a:cxn ang="0">
                  <a:pos x="T10" y="T11"/>
                </a:cxn>
                <a:cxn ang="0">
                  <a:pos x="T12" y="T13"/>
                </a:cxn>
              </a:cxnLst>
              <a:rect l="0" t="0" r="r" b="b"/>
              <a:pathLst>
                <a:path w="28" h="56">
                  <a:moveTo>
                    <a:pt x="28" y="42"/>
                  </a:moveTo>
                  <a:cubicBezTo>
                    <a:pt x="28" y="50"/>
                    <a:pt x="22" y="56"/>
                    <a:pt x="14" y="56"/>
                  </a:cubicBezTo>
                  <a:cubicBezTo>
                    <a:pt x="6" y="56"/>
                    <a:pt x="0" y="50"/>
                    <a:pt x="0" y="42"/>
                  </a:cubicBezTo>
                  <a:cubicBezTo>
                    <a:pt x="0" y="14"/>
                    <a:pt x="0" y="14"/>
                    <a:pt x="0" y="14"/>
                  </a:cubicBezTo>
                  <a:cubicBezTo>
                    <a:pt x="0" y="6"/>
                    <a:pt x="6" y="0"/>
                    <a:pt x="14" y="0"/>
                  </a:cubicBezTo>
                  <a:cubicBezTo>
                    <a:pt x="22" y="0"/>
                    <a:pt x="28" y="6"/>
                    <a:pt x="28" y="14"/>
                  </a:cubicBezTo>
                  <a:lnTo>
                    <a:pt x="28" y="42"/>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9" name="îṥlíďè"/>
            <p:cNvSpPr/>
            <p:nvPr/>
          </p:nvSpPr>
          <p:spPr bwMode="auto">
            <a:xfrm>
              <a:off x="7786315" y="4236760"/>
              <a:ext cx="70991" cy="143206"/>
            </a:xfrm>
            <a:custGeom>
              <a:avLst/>
              <a:gdLst>
                <a:gd name="T0" fmla="*/ 28 w 28"/>
                <a:gd name="T1" fmla="*/ 42 h 56"/>
                <a:gd name="T2" fmla="*/ 14 w 28"/>
                <a:gd name="T3" fmla="*/ 56 h 56"/>
                <a:gd name="T4" fmla="*/ 0 w 28"/>
                <a:gd name="T5" fmla="*/ 42 h 56"/>
                <a:gd name="T6" fmla="*/ 0 w 28"/>
                <a:gd name="T7" fmla="*/ 14 h 56"/>
                <a:gd name="T8" fmla="*/ 14 w 28"/>
                <a:gd name="T9" fmla="*/ 0 h 56"/>
                <a:gd name="T10" fmla="*/ 28 w 28"/>
                <a:gd name="T11" fmla="*/ 14 h 56"/>
                <a:gd name="T12" fmla="*/ 28 w 28"/>
                <a:gd name="T13" fmla="*/ 42 h 56"/>
              </a:gdLst>
              <a:ahLst/>
              <a:cxnLst>
                <a:cxn ang="0">
                  <a:pos x="T0" y="T1"/>
                </a:cxn>
                <a:cxn ang="0">
                  <a:pos x="T2" y="T3"/>
                </a:cxn>
                <a:cxn ang="0">
                  <a:pos x="T4" y="T5"/>
                </a:cxn>
                <a:cxn ang="0">
                  <a:pos x="T6" y="T7"/>
                </a:cxn>
                <a:cxn ang="0">
                  <a:pos x="T8" y="T9"/>
                </a:cxn>
                <a:cxn ang="0">
                  <a:pos x="T10" y="T11"/>
                </a:cxn>
                <a:cxn ang="0">
                  <a:pos x="T12" y="T13"/>
                </a:cxn>
              </a:cxnLst>
              <a:rect l="0" t="0" r="r" b="b"/>
              <a:pathLst>
                <a:path w="28" h="56">
                  <a:moveTo>
                    <a:pt x="28" y="42"/>
                  </a:moveTo>
                  <a:cubicBezTo>
                    <a:pt x="28" y="50"/>
                    <a:pt x="22" y="56"/>
                    <a:pt x="14" y="56"/>
                  </a:cubicBezTo>
                  <a:cubicBezTo>
                    <a:pt x="6" y="56"/>
                    <a:pt x="0" y="50"/>
                    <a:pt x="0" y="42"/>
                  </a:cubicBezTo>
                  <a:cubicBezTo>
                    <a:pt x="0" y="14"/>
                    <a:pt x="0" y="14"/>
                    <a:pt x="0" y="14"/>
                  </a:cubicBezTo>
                  <a:cubicBezTo>
                    <a:pt x="0" y="6"/>
                    <a:pt x="6" y="0"/>
                    <a:pt x="14" y="0"/>
                  </a:cubicBezTo>
                  <a:cubicBezTo>
                    <a:pt x="22" y="0"/>
                    <a:pt x="28" y="6"/>
                    <a:pt x="28" y="14"/>
                  </a:cubicBezTo>
                  <a:lnTo>
                    <a:pt x="28" y="42"/>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0" name="îŝlïďê"/>
            <p:cNvSpPr/>
            <p:nvPr/>
          </p:nvSpPr>
          <p:spPr bwMode="auto">
            <a:xfrm>
              <a:off x="7847514" y="4217176"/>
              <a:ext cx="70991" cy="141982"/>
            </a:xfrm>
            <a:custGeom>
              <a:avLst/>
              <a:gdLst>
                <a:gd name="T0" fmla="*/ 28 w 28"/>
                <a:gd name="T1" fmla="*/ 42 h 56"/>
                <a:gd name="T2" fmla="*/ 14 w 28"/>
                <a:gd name="T3" fmla="*/ 56 h 56"/>
                <a:gd name="T4" fmla="*/ 0 w 28"/>
                <a:gd name="T5" fmla="*/ 42 h 56"/>
                <a:gd name="T6" fmla="*/ 0 w 28"/>
                <a:gd name="T7" fmla="*/ 14 h 56"/>
                <a:gd name="T8" fmla="*/ 14 w 28"/>
                <a:gd name="T9" fmla="*/ 0 h 56"/>
                <a:gd name="T10" fmla="*/ 28 w 28"/>
                <a:gd name="T11" fmla="*/ 14 h 56"/>
                <a:gd name="T12" fmla="*/ 28 w 28"/>
                <a:gd name="T13" fmla="*/ 42 h 56"/>
              </a:gdLst>
              <a:ahLst/>
              <a:cxnLst>
                <a:cxn ang="0">
                  <a:pos x="T0" y="T1"/>
                </a:cxn>
                <a:cxn ang="0">
                  <a:pos x="T2" y="T3"/>
                </a:cxn>
                <a:cxn ang="0">
                  <a:pos x="T4" y="T5"/>
                </a:cxn>
                <a:cxn ang="0">
                  <a:pos x="T6" y="T7"/>
                </a:cxn>
                <a:cxn ang="0">
                  <a:pos x="T8" y="T9"/>
                </a:cxn>
                <a:cxn ang="0">
                  <a:pos x="T10" y="T11"/>
                </a:cxn>
                <a:cxn ang="0">
                  <a:pos x="T12" y="T13"/>
                </a:cxn>
              </a:cxnLst>
              <a:rect l="0" t="0" r="r" b="b"/>
              <a:pathLst>
                <a:path w="28" h="56">
                  <a:moveTo>
                    <a:pt x="28" y="42"/>
                  </a:moveTo>
                  <a:cubicBezTo>
                    <a:pt x="28" y="50"/>
                    <a:pt x="22" y="56"/>
                    <a:pt x="14" y="56"/>
                  </a:cubicBezTo>
                  <a:cubicBezTo>
                    <a:pt x="6" y="56"/>
                    <a:pt x="0" y="50"/>
                    <a:pt x="0" y="42"/>
                  </a:cubicBezTo>
                  <a:cubicBezTo>
                    <a:pt x="0" y="14"/>
                    <a:pt x="0" y="14"/>
                    <a:pt x="0" y="14"/>
                  </a:cubicBezTo>
                  <a:cubicBezTo>
                    <a:pt x="0" y="6"/>
                    <a:pt x="6" y="0"/>
                    <a:pt x="14" y="0"/>
                  </a:cubicBezTo>
                  <a:cubicBezTo>
                    <a:pt x="22" y="0"/>
                    <a:pt x="28" y="6"/>
                    <a:pt x="28" y="14"/>
                  </a:cubicBezTo>
                  <a:lnTo>
                    <a:pt x="28" y="42"/>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1" name="íṣļîḑè"/>
            <p:cNvSpPr/>
            <p:nvPr/>
          </p:nvSpPr>
          <p:spPr bwMode="auto">
            <a:xfrm>
              <a:off x="7439929" y="2759417"/>
              <a:ext cx="511623" cy="1477343"/>
            </a:xfrm>
            <a:custGeom>
              <a:avLst/>
              <a:gdLst>
                <a:gd name="T0" fmla="*/ 0 w 201"/>
                <a:gd name="T1" fmla="*/ 0 h 582"/>
                <a:gd name="T2" fmla="*/ 41 w 201"/>
                <a:gd name="T3" fmla="*/ 161 h 582"/>
                <a:gd name="T4" fmla="*/ 98 w 201"/>
                <a:gd name="T5" fmla="*/ 559 h 582"/>
                <a:gd name="T6" fmla="*/ 187 w 201"/>
                <a:gd name="T7" fmla="*/ 582 h 582"/>
                <a:gd name="T8" fmla="*/ 195 w 201"/>
                <a:gd name="T9" fmla="*/ 315 h 582"/>
                <a:gd name="T10" fmla="*/ 0 w 201"/>
                <a:gd name="T11" fmla="*/ 0 h 582"/>
              </a:gdLst>
              <a:ahLst/>
              <a:cxnLst>
                <a:cxn ang="0">
                  <a:pos x="T0" y="T1"/>
                </a:cxn>
                <a:cxn ang="0">
                  <a:pos x="T2" y="T3"/>
                </a:cxn>
                <a:cxn ang="0">
                  <a:pos x="T4" y="T5"/>
                </a:cxn>
                <a:cxn ang="0">
                  <a:pos x="T6" y="T7"/>
                </a:cxn>
                <a:cxn ang="0">
                  <a:pos x="T8" y="T9"/>
                </a:cxn>
                <a:cxn ang="0">
                  <a:pos x="T10" y="T11"/>
                </a:cxn>
              </a:cxnLst>
              <a:rect l="0" t="0" r="r" b="b"/>
              <a:pathLst>
                <a:path w="201" h="582">
                  <a:moveTo>
                    <a:pt x="0" y="0"/>
                  </a:moveTo>
                  <a:cubicBezTo>
                    <a:pt x="19" y="54"/>
                    <a:pt x="27" y="106"/>
                    <a:pt x="41" y="161"/>
                  </a:cubicBezTo>
                  <a:cubicBezTo>
                    <a:pt x="152" y="300"/>
                    <a:pt x="98" y="559"/>
                    <a:pt x="98" y="559"/>
                  </a:cubicBezTo>
                  <a:cubicBezTo>
                    <a:pt x="187" y="582"/>
                    <a:pt x="187" y="582"/>
                    <a:pt x="187" y="582"/>
                  </a:cubicBezTo>
                  <a:cubicBezTo>
                    <a:pt x="187" y="582"/>
                    <a:pt x="201" y="549"/>
                    <a:pt x="195" y="315"/>
                  </a:cubicBezTo>
                  <a:cubicBezTo>
                    <a:pt x="191" y="129"/>
                    <a:pt x="89" y="9"/>
                    <a:pt x="0"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2" name="íṧlîdè"/>
            <p:cNvSpPr/>
            <p:nvPr/>
          </p:nvSpPr>
          <p:spPr bwMode="auto">
            <a:xfrm>
              <a:off x="7763060" y="4437492"/>
              <a:ext cx="117502" cy="77111"/>
            </a:xfrm>
            <a:custGeom>
              <a:avLst/>
              <a:gdLst>
                <a:gd name="T0" fmla="*/ 45 w 46"/>
                <a:gd name="T1" fmla="*/ 13 h 30"/>
                <a:gd name="T2" fmla="*/ 32 w 46"/>
                <a:gd name="T3" fmla="*/ 28 h 30"/>
                <a:gd name="T4" fmla="*/ 16 w 46"/>
                <a:gd name="T5" fmla="*/ 30 h 30"/>
                <a:gd name="T6" fmla="*/ 1 w 46"/>
                <a:gd name="T7" fmla="*/ 17 h 30"/>
                <a:gd name="T8" fmla="*/ 14 w 46"/>
                <a:gd name="T9" fmla="*/ 2 h 30"/>
                <a:gd name="T10" fmla="*/ 30 w 46"/>
                <a:gd name="T11" fmla="*/ 0 h 30"/>
                <a:gd name="T12" fmla="*/ 45 w 46"/>
                <a:gd name="T13" fmla="*/ 13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5" y="13"/>
                  </a:moveTo>
                  <a:cubicBezTo>
                    <a:pt x="46" y="21"/>
                    <a:pt x="40" y="27"/>
                    <a:pt x="32" y="28"/>
                  </a:cubicBezTo>
                  <a:cubicBezTo>
                    <a:pt x="16" y="30"/>
                    <a:pt x="16" y="30"/>
                    <a:pt x="16" y="30"/>
                  </a:cubicBezTo>
                  <a:cubicBezTo>
                    <a:pt x="9" y="30"/>
                    <a:pt x="2" y="25"/>
                    <a:pt x="1" y="17"/>
                  </a:cubicBezTo>
                  <a:cubicBezTo>
                    <a:pt x="0" y="9"/>
                    <a:pt x="6" y="3"/>
                    <a:pt x="14" y="2"/>
                  </a:cubicBezTo>
                  <a:cubicBezTo>
                    <a:pt x="30" y="0"/>
                    <a:pt x="30" y="0"/>
                    <a:pt x="30" y="0"/>
                  </a:cubicBezTo>
                  <a:cubicBezTo>
                    <a:pt x="37" y="0"/>
                    <a:pt x="44" y="5"/>
                    <a:pt x="45" y="13"/>
                  </a:cubicBezTo>
                  <a:close/>
                </a:path>
              </a:pathLst>
            </a:custGeom>
            <a:solidFill>
              <a:srgbClr val="3B33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3" name="iṡľïďê"/>
            <p:cNvSpPr/>
            <p:nvPr/>
          </p:nvSpPr>
          <p:spPr bwMode="auto">
            <a:xfrm>
              <a:off x="7529280" y="3107027"/>
              <a:ext cx="244796" cy="1091790"/>
            </a:xfrm>
            <a:custGeom>
              <a:avLst/>
              <a:gdLst>
                <a:gd name="T0" fmla="*/ 0 w 96"/>
                <a:gd name="T1" fmla="*/ 0 h 430"/>
                <a:gd name="T2" fmla="*/ 6 w 96"/>
                <a:gd name="T3" fmla="*/ 24 h 430"/>
                <a:gd name="T4" fmla="*/ 76 w 96"/>
                <a:gd name="T5" fmla="*/ 278 h 430"/>
                <a:gd name="T6" fmla="*/ 63 w 96"/>
                <a:gd name="T7" fmla="*/ 422 h 430"/>
                <a:gd name="T8" fmla="*/ 94 w 96"/>
                <a:gd name="T9" fmla="*/ 430 h 430"/>
                <a:gd name="T10" fmla="*/ 94 w 96"/>
                <a:gd name="T11" fmla="*/ 259 h 430"/>
                <a:gd name="T12" fmla="*/ 0 w 96"/>
                <a:gd name="T13" fmla="*/ 0 h 430"/>
              </a:gdLst>
              <a:ahLst/>
              <a:cxnLst>
                <a:cxn ang="0">
                  <a:pos x="T0" y="T1"/>
                </a:cxn>
                <a:cxn ang="0">
                  <a:pos x="T2" y="T3"/>
                </a:cxn>
                <a:cxn ang="0">
                  <a:pos x="T4" y="T5"/>
                </a:cxn>
                <a:cxn ang="0">
                  <a:pos x="T6" y="T7"/>
                </a:cxn>
                <a:cxn ang="0">
                  <a:pos x="T8" y="T9"/>
                </a:cxn>
                <a:cxn ang="0">
                  <a:pos x="T10" y="T11"/>
                </a:cxn>
                <a:cxn ang="0">
                  <a:pos x="T12" y="T13"/>
                </a:cxn>
              </a:cxnLst>
              <a:rect l="0" t="0" r="r" b="b"/>
              <a:pathLst>
                <a:path w="96" h="430">
                  <a:moveTo>
                    <a:pt x="0" y="0"/>
                  </a:moveTo>
                  <a:cubicBezTo>
                    <a:pt x="2" y="8"/>
                    <a:pt x="4" y="16"/>
                    <a:pt x="6" y="24"/>
                  </a:cubicBezTo>
                  <a:cubicBezTo>
                    <a:pt x="62" y="94"/>
                    <a:pt x="76" y="195"/>
                    <a:pt x="76" y="278"/>
                  </a:cubicBezTo>
                  <a:cubicBezTo>
                    <a:pt x="76" y="359"/>
                    <a:pt x="63" y="422"/>
                    <a:pt x="63" y="422"/>
                  </a:cubicBezTo>
                  <a:cubicBezTo>
                    <a:pt x="94" y="430"/>
                    <a:pt x="94" y="430"/>
                    <a:pt x="94" y="430"/>
                  </a:cubicBezTo>
                  <a:cubicBezTo>
                    <a:pt x="96" y="391"/>
                    <a:pt x="96" y="335"/>
                    <a:pt x="94" y="259"/>
                  </a:cubicBezTo>
                  <a:cubicBezTo>
                    <a:pt x="92" y="143"/>
                    <a:pt x="51" y="53"/>
                    <a:pt x="0" y="0"/>
                  </a:cubicBezTo>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4" name="îš1iḑè"/>
            <p:cNvSpPr/>
            <p:nvPr/>
          </p:nvSpPr>
          <p:spPr bwMode="auto">
            <a:xfrm>
              <a:off x="6837731" y="2794912"/>
              <a:ext cx="290083" cy="1429608"/>
            </a:xfrm>
            <a:custGeom>
              <a:avLst/>
              <a:gdLst>
                <a:gd name="T0" fmla="*/ 75 w 237"/>
                <a:gd name="T1" fmla="*/ 481 h 1168"/>
                <a:gd name="T2" fmla="*/ 0 w 237"/>
                <a:gd name="T3" fmla="*/ 1164 h 1168"/>
                <a:gd name="T4" fmla="*/ 237 w 237"/>
                <a:gd name="T5" fmla="*/ 1168 h 1168"/>
                <a:gd name="T6" fmla="*/ 212 w 237"/>
                <a:gd name="T7" fmla="*/ 655 h 1168"/>
                <a:gd name="T8" fmla="*/ 185 w 237"/>
                <a:gd name="T9" fmla="*/ 0 h 1168"/>
                <a:gd name="T10" fmla="*/ 64 w 237"/>
                <a:gd name="T11" fmla="*/ 31 h 1168"/>
                <a:gd name="T12" fmla="*/ 75 w 237"/>
                <a:gd name="T13" fmla="*/ 481 h 1168"/>
              </a:gdLst>
              <a:ahLst/>
              <a:cxnLst>
                <a:cxn ang="0">
                  <a:pos x="T0" y="T1"/>
                </a:cxn>
                <a:cxn ang="0">
                  <a:pos x="T2" y="T3"/>
                </a:cxn>
                <a:cxn ang="0">
                  <a:pos x="T4" y="T5"/>
                </a:cxn>
                <a:cxn ang="0">
                  <a:pos x="T6" y="T7"/>
                </a:cxn>
                <a:cxn ang="0">
                  <a:pos x="T8" y="T9"/>
                </a:cxn>
                <a:cxn ang="0">
                  <a:pos x="T10" y="T11"/>
                </a:cxn>
                <a:cxn ang="0">
                  <a:pos x="T12" y="T13"/>
                </a:cxn>
              </a:cxnLst>
              <a:rect l="0" t="0" r="r" b="b"/>
              <a:pathLst>
                <a:path w="237" h="1168">
                  <a:moveTo>
                    <a:pt x="75" y="481"/>
                  </a:moveTo>
                  <a:lnTo>
                    <a:pt x="0" y="1164"/>
                  </a:lnTo>
                  <a:lnTo>
                    <a:pt x="237" y="1168"/>
                  </a:lnTo>
                  <a:lnTo>
                    <a:pt x="212" y="655"/>
                  </a:lnTo>
                  <a:lnTo>
                    <a:pt x="185" y="0"/>
                  </a:lnTo>
                  <a:lnTo>
                    <a:pt x="64" y="31"/>
                  </a:lnTo>
                  <a:lnTo>
                    <a:pt x="75" y="481"/>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5" name="işļîḍê"/>
            <p:cNvSpPr/>
            <p:nvPr/>
          </p:nvSpPr>
          <p:spPr bwMode="auto">
            <a:xfrm>
              <a:off x="6621087" y="1326137"/>
              <a:ext cx="1056294" cy="1364737"/>
            </a:xfrm>
            <a:custGeom>
              <a:avLst/>
              <a:gdLst>
                <a:gd name="T0" fmla="*/ 365 w 415"/>
                <a:gd name="T1" fmla="*/ 350 h 537"/>
                <a:gd name="T2" fmla="*/ 87 w 415"/>
                <a:gd name="T3" fmla="*/ 502 h 537"/>
                <a:gd name="T4" fmla="*/ 31 w 415"/>
                <a:gd name="T5" fmla="*/ 237 h 537"/>
                <a:gd name="T6" fmla="*/ 270 w 415"/>
                <a:gd name="T7" fmla="*/ 61 h 537"/>
                <a:gd name="T8" fmla="*/ 365 w 415"/>
                <a:gd name="T9" fmla="*/ 350 h 537"/>
              </a:gdLst>
              <a:ahLst/>
              <a:cxnLst>
                <a:cxn ang="0">
                  <a:pos x="T0" y="T1"/>
                </a:cxn>
                <a:cxn ang="0">
                  <a:pos x="T2" y="T3"/>
                </a:cxn>
                <a:cxn ang="0">
                  <a:pos x="T4" y="T5"/>
                </a:cxn>
                <a:cxn ang="0">
                  <a:pos x="T6" y="T7"/>
                </a:cxn>
                <a:cxn ang="0">
                  <a:pos x="T8" y="T9"/>
                </a:cxn>
              </a:cxnLst>
              <a:rect l="0" t="0" r="r" b="b"/>
              <a:pathLst>
                <a:path w="415" h="537">
                  <a:moveTo>
                    <a:pt x="365" y="350"/>
                  </a:moveTo>
                  <a:cubicBezTo>
                    <a:pt x="297" y="504"/>
                    <a:pt x="190" y="537"/>
                    <a:pt x="87" y="502"/>
                  </a:cubicBezTo>
                  <a:cubicBezTo>
                    <a:pt x="23" y="472"/>
                    <a:pt x="0" y="371"/>
                    <a:pt x="31" y="237"/>
                  </a:cubicBezTo>
                  <a:cubicBezTo>
                    <a:pt x="70" y="0"/>
                    <a:pt x="198" y="47"/>
                    <a:pt x="270" y="61"/>
                  </a:cubicBezTo>
                  <a:cubicBezTo>
                    <a:pt x="377" y="81"/>
                    <a:pt x="415" y="223"/>
                    <a:pt x="365" y="350"/>
                  </a:cubicBez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6" name="íṧľîďe"/>
            <p:cNvSpPr/>
            <p:nvPr/>
          </p:nvSpPr>
          <p:spPr bwMode="auto">
            <a:xfrm>
              <a:off x="6774085" y="2159667"/>
              <a:ext cx="257036" cy="144430"/>
            </a:xfrm>
            <a:custGeom>
              <a:avLst/>
              <a:gdLst>
                <a:gd name="T0" fmla="*/ 101 w 101"/>
                <a:gd name="T1" fmla="*/ 26 h 57"/>
                <a:gd name="T2" fmla="*/ 30 w 101"/>
                <a:gd name="T3" fmla="*/ 26 h 57"/>
                <a:gd name="T4" fmla="*/ 22 w 101"/>
                <a:gd name="T5" fmla="*/ 0 h 57"/>
                <a:gd name="T6" fmla="*/ 25 w 101"/>
                <a:gd name="T7" fmla="*/ 31 h 57"/>
                <a:gd name="T8" fmla="*/ 101 w 101"/>
                <a:gd name="T9" fmla="*/ 26 h 57"/>
              </a:gdLst>
              <a:ahLst/>
              <a:cxnLst>
                <a:cxn ang="0">
                  <a:pos x="T0" y="T1"/>
                </a:cxn>
                <a:cxn ang="0">
                  <a:pos x="T2" y="T3"/>
                </a:cxn>
                <a:cxn ang="0">
                  <a:pos x="T4" y="T5"/>
                </a:cxn>
                <a:cxn ang="0">
                  <a:pos x="T6" y="T7"/>
                </a:cxn>
                <a:cxn ang="0">
                  <a:pos x="T8" y="T9"/>
                </a:cxn>
              </a:cxnLst>
              <a:rect l="0" t="0" r="r" b="b"/>
              <a:pathLst>
                <a:path w="101" h="57">
                  <a:moveTo>
                    <a:pt x="101" y="26"/>
                  </a:moveTo>
                  <a:cubicBezTo>
                    <a:pt x="69" y="40"/>
                    <a:pt x="47" y="34"/>
                    <a:pt x="30" y="26"/>
                  </a:cubicBezTo>
                  <a:cubicBezTo>
                    <a:pt x="13" y="18"/>
                    <a:pt x="22" y="0"/>
                    <a:pt x="22" y="0"/>
                  </a:cubicBezTo>
                  <a:cubicBezTo>
                    <a:pt x="22" y="0"/>
                    <a:pt x="0" y="6"/>
                    <a:pt x="25" y="31"/>
                  </a:cubicBezTo>
                  <a:cubicBezTo>
                    <a:pt x="51" y="57"/>
                    <a:pt x="95" y="53"/>
                    <a:pt x="101" y="26"/>
                  </a:cubicBezTo>
                  <a:close/>
                </a:path>
              </a:pathLst>
            </a:custGeom>
            <a:solidFill>
              <a:srgbClr val="52180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iṧ1íďè"/>
            <p:cNvSpPr/>
            <p:nvPr/>
          </p:nvSpPr>
          <p:spPr bwMode="auto">
            <a:xfrm>
              <a:off x="6979713" y="2355503"/>
              <a:ext cx="242348" cy="137086"/>
            </a:xfrm>
            <a:custGeom>
              <a:avLst/>
              <a:gdLst>
                <a:gd name="T0" fmla="*/ 0 w 95"/>
                <a:gd name="T1" fmla="*/ 25 h 54"/>
                <a:gd name="T2" fmla="*/ 3 w 95"/>
                <a:gd name="T3" fmla="*/ 30 h 54"/>
                <a:gd name="T4" fmla="*/ 14 w 95"/>
                <a:gd name="T5" fmla="*/ 40 h 54"/>
                <a:gd name="T6" fmla="*/ 22 w 95"/>
                <a:gd name="T7" fmla="*/ 43 h 54"/>
                <a:gd name="T8" fmla="*/ 33 w 95"/>
                <a:gd name="T9" fmla="*/ 46 h 54"/>
                <a:gd name="T10" fmla="*/ 56 w 95"/>
                <a:gd name="T11" fmla="*/ 45 h 54"/>
                <a:gd name="T12" fmla="*/ 66 w 95"/>
                <a:gd name="T13" fmla="*/ 42 h 54"/>
                <a:gd name="T14" fmla="*/ 75 w 95"/>
                <a:gd name="T15" fmla="*/ 35 h 54"/>
                <a:gd name="T16" fmla="*/ 87 w 95"/>
                <a:gd name="T17" fmla="*/ 19 h 54"/>
                <a:gd name="T18" fmla="*/ 93 w 95"/>
                <a:gd name="T19" fmla="*/ 5 h 54"/>
                <a:gd name="T20" fmla="*/ 95 w 95"/>
                <a:gd name="T21" fmla="*/ 0 h 54"/>
                <a:gd name="T22" fmla="*/ 94 w 95"/>
                <a:gd name="T23" fmla="*/ 6 h 54"/>
                <a:gd name="T24" fmla="*/ 91 w 95"/>
                <a:gd name="T25" fmla="*/ 21 h 54"/>
                <a:gd name="T26" fmla="*/ 87 w 95"/>
                <a:gd name="T27" fmla="*/ 30 h 54"/>
                <a:gd name="T28" fmla="*/ 80 w 95"/>
                <a:gd name="T29" fmla="*/ 40 h 54"/>
                <a:gd name="T30" fmla="*/ 70 w 95"/>
                <a:gd name="T31" fmla="*/ 49 h 54"/>
                <a:gd name="T32" fmla="*/ 57 w 95"/>
                <a:gd name="T33" fmla="*/ 53 h 54"/>
                <a:gd name="T34" fmla="*/ 44 w 95"/>
                <a:gd name="T35" fmla="*/ 54 h 54"/>
                <a:gd name="T36" fmla="*/ 32 w 95"/>
                <a:gd name="T37" fmla="*/ 53 h 54"/>
                <a:gd name="T38" fmla="*/ 11 w 95"/>
                <a:gd name="T39" fmla="*/ 43 h 54"/>
                <a:gd name="T40" fmla="*/ 2 w 95"/>
                <a:gd name="T41" fmla="*/ 31 h 54"/>
                <a:gd name="T42" fmla="*/ 0 w 95"/>
                <a:gd name="T43"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5" h="54">
                  <a:moveTo>
                    <a:pt x="0" y="25"/>
                  </a:moveTo>
                  <a:cubicBezTo>
                    <a:pt x="0" y="25"/>
                    <a:pt x="1" y="27"/>
                    <a:pt x="3" y="30"/>
                  </a:cubicBezTo>
                  <a:cubicBezTo>
                    <a:pt x="5" y="33"/>
                    <a:pt x="9" y="37"/>
                    <a:pt x="14" y="40"/>
                  </a:cubicBezTo>
                  <a:cubicBezTo>
                    <a:pt x="16" y="41"/>
                    <a:pt x="19" y="42"/>
                    <a:pt x="22" y="43"/>
                  </a:cubicBezTo>
                  <a:cubicBezTo>
                    <a:pt x="26" y="45"/>
                    <a:pt x="29" y="45"/>
                    <a:pt x="33" y="46"/>
                  </a:cubicBezTo>
                  <a:cubicBezTo>
                    <a:pt x="40" y="46"/>
                    <a:pt x="48" y="46"/>
                    <a:pt x="56" y="45"/>
                  </a:cubicBezTo>
                  <a:cubicBezTo>
                    <a:pt x="60" y="45"/>
                    <a:pt x="63" y="44"/>
                    <a:pt x="66" y="42"/>
                  </a:cubicBezTo>
                  <a:cubicBezTo>
                    <a:pt x="69" y="40"/>
                    <a:pt x="72" y="38"/>
                    <a:pt x="75" y="35"/>
                  </a:cubicBezTo>
                  <a:cubicBezTo>
                    <a:pt x="80" y="30"/>
                    <a:pt x="84" y="24"/>
                    <a:pt x="87" y="19"/>
                  </a:cubicBezTo>
                  <a:cubicBezTo>
                    <a:pt x="89" y="13"/>
                    <a:pt x="91" y="9"/>
                    <a:pt x="93" y="5"/>
                  </a:cubicBezTo>
                  <a:cubicBezTo>
                    <a:pt x="94" y="2"/>
                    <a:pt x="95" y="0"/>
                    <a:pt x="95" y="0"/>
                  </a:cubicBezTo>
                  <a:cubicBezTo>
                    <a:pt x="95" y="0"/>
                    <a:pt x="95" y="2"/>
                    <a:pt x="94" y="6"/>
                  </a:cubicBezTo>
                  <a:cubicBezTo>
                    <a:pt x="94" y="9"/>
                    <a:pt x="93" y="14"/>
                    <a:pt x="91" y="21"/>
                  </a:cubicBezTo>
                  <a:cubicBezTo>
                    <a:pt x="90" y="24"/>
                    <a:pt x="88" y="27"/>
                    <a:pt x="87" y="30"/>
                  </a:cubicBezTo>
                  <a:cubicBezTo>
                    <a:pt x="85" y="33"/>
                    <a:pt x="83" y="37"/>
                    <a:pt x="80" y="40"/>
                  </a:cubicBezTo>
                  <a:cubicBezTo>
                    <a:pt x="77" y="43"/>
                    <a:pt x="74" y="46"/>
                    <a:pt x="70" y="49"/>
                  </a:cubicBezTo>
                  <a:cubicBezTo>
                    <a:pt x="66" y="51"/>
                    <a:pt x="61" y="52"/>
                    <a:pt x="57" y="53"/>
                  </a:cubicBezTo>
                  <a:cubicBezTo>
                    <a:pt x="53" y="54"/>
                    <a:pt x="48" y="54"/>
                    <a:pt x="44" y="54"/>
                  </a:cubicBezTo>
                  <a:cubicBezTo>
                    <a:pt x="40" y="54"/>
                    <a:pt x="36" y="53"/>
                    <a:pt x="32" y="53"/>
                  </a:cubicBezTo>
                  <a:cubicBezTo>
                    <a:pt x="23" y="51"/>
                    <a:pt x="16" y="48"/>
                    <a:pt x="11" y="43"/>
                  </a:cubicBezTo>
                  <a:cubicBezTo>
                    <a:pt x="6" y="39"/>
                    <a:pt x="3" y="34"/>
                    <a:pt x="2" y="31"/>
                  </a:cubicBezTo>
                  <a:cubicBezTo>
                    <a:pt x="1" y="27"/>
                    <a:pt x="0" y="25"/>
                    <a:pt x="0" y="25"/>
                  </a:cubicBezTo>
                  <a:close/>
                </a:path>
              </a:pathLst>
            </a:custGeom>
            <a:solidFill>
              <a:srgbClr val="C4717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iSľïḋé"/>
            <p:cNvSpPr/>
            <p:nvPr/>
          </p:nvSpPr>
          <p:spPr bwMode="auto">
            <a:xfrm>
              <a:off x="6732469" y="1905079"/>
              <a:ext cx="160341" cy="94246"/>
            </a:xfrm>
            <a:custGeom>
              <a:avLst/>
              <a:gdLst>
                <a:gd name="T0" fmla="*/ 0 w 63"/>
                <a:gd name="T1" fmla="*/ 26 h 37"/>
                <a:gd name="T2" fmla="*/ 1 w 63"/>
                <a:gd name="T3" fmla="*/ 22 h 37"/>
                <a:gd name="T4" fmla="*/ 6 w 63"/>
                <a:gd name="T5" fmla="*/ 13 h 37"/>
                <a:gd name="T6" fmla="*/ 11 w 63"/>
                <a:gd name="T7" fmla="*/ 7 h 37"/>
                <a:gd name="T8" fmla="*/ 14 w 63"/>
                <a:gd name="T9" fmla="*/ 5 h 37"/>
                <a:gd name="T10" fmla="*/ 18 w 63"/>
                <a:gd name="T11" fmla="*/ 3 h 37"/>
                <a:gd name="T12" fmla="*/ 22 w 63"/>
                <a:gd name="T13" fmla="*/ 1 h 37"/>
                <a:gd name="T14" fmla="*/ 27 w 63"/>
                <a:gd name="T15" fmla="*/ 0 h 37"/>
                <a:gd name="T16" fmla="*/ 32 w 63"/>
                <a:gd name="T17" fmla="*/ 0 h 37"/>
                <a:gd name="T18" fmla="*/ 37 w 63"/>
                <a:gd name="T19" fmla="*/ 0 h 37"/>
                <a:gd name="T20" fmla="*/ 39 w 63"/>
                <a:gd name="T21" fmla="*/ 1 h 37"/>
                <a:gd name="T22" fmla="*/ 39 w 63"/>
                <a:gd name="T23" fmla="*/ 1 h 37"/>
                <a:gd name="T24" fmla="*/ 40 w 63"/>
                <a:gd name="T25" fmla="*/ 1 h 37"/>
                <a:gd name="T26" fmla="*/ 40 w 63"/>
                <a:gd name="T27" fmla="*/ 1 h 37"/>
                <a:gd name="T28" fmla="*/ 40 w 63"/>
                <a:gd name="T29" fmla="*/ 1 h 37"/>
                <a:gd name="T30" fmla="*/ 41 w 63"/>
                <a:gd name="T31" fmla="*/ 2 h 37"/>
                <a:gd name="T32" fmla="*/ 45 w 63"/>
                <a:gd name="T33" fmla="*/ 3 h 37"/>
                <a:gd name="T34" fmla="*/ 50 w 63"/>
                <a:gd name="T35" fmla="*/ 6 h 37"/>
                <a:gd name="T36" fmla="*/ 53 w 63"/>
                <a:gd name="T37" fmla="*/ 8 h 37"/>
                <a:gd name="T38" fmla="*/ 59 w 63"/>
                <a:gd name="T39" fmla="*/ 15 h 37"/>
                <a:gd name="T40" fmla="*/ 62 w 63"/>
                <a:gd name="T41" fmla="*/ 22 h 37"/>
                <a:gd name="T42" fmla="*/ 62 w 63"/>
                <a:gd name="T43" fmla="*/ 33 h 37"/>
                <a:gd name="T44" fmla="*/ 60 w 63"/>
                <a:gd name="T45" fmla="*/ 37 h 37"/>
                <a:gd name="T46" fmla="*/ 60 w 63"/>
                <a:gd name="T47" fmla="*/ 36 h 37"/>
                <a:gd name="T48" fmla="*/ 58 w 63"/>
                <a:gd name="T49" fmla="*/ 33 h 37"/>
                <a:gd name="T50" fmla="*/ 56 w 63"/>
                <a:gd name="T51" fmla="*/ 30 h 37"/>
                <a:gd name="T52" fmla="*/ 53 w 63"/>
                <a:gd name="T53" fmla="*/ 26 h 37"/>
                <a:gd name="T54" fmla="*/ 49 w 63"/>
                <a:gd name="T55" fmla="*/ 23 h 37"/>
                <a:gd name="T56" fmla="*/ 45 w 63"/>
                <a:gd name="T57" fmla="*/ 20 h 37"/>
                <a:gd name="T58" fmla="*/ 42 w 63"/>
                <a:gd name="T59" fmla="*/ 19 h 37"/>
                <a:gd name="T60" fmla="*/ 40 w 63"/>
                <a:gd name="T61" fmla="*/ 18 h 37"/>
                <a:gd name="T62" fmla="*/ 36 w 63"/>
                <a:gd name="T63" fmla="*/ 17 h 37"/>
                <a:gd name="T64" fmla="*/ 35 w 63"/>
                <a:gd name="T65" fmla="*/ 16 h 37"/>
                <a:gd name="T66" fmla="*/ 35 w 63"/>
                <a:gd name="T67" fmla="*/ 17 h 37"/>
                <a:gd name="T68" fmla="*/ 36 w 63"/>
                <a:gd name="T69" fmla="*/ 18 h 37"/>
                <a:gd name="T70" fmla="*/ 36 w 63"/>
                <a:gd name="T71" fmla="*/ 18 h 37"/>
                <a:gd name="T72" fmla="*/ 36 w 63"/>
                <a:gd name="T73" fmla="*/ 17 h 37"/>
                <a:gd name="T74" fmla="*/ 35 w 63"/>
                <a:gd name="T75" fmla="*/ 17 h 37"/>
                <a:gd name="T76" fmla="*/ 35 w 63"/>
                <a:gd name="T77" fmla="*/ 17 h 37"/>
                <a:gd name="T78" fmla="*/ 34 w 63"/>
                <a:gd name="T79" fmla="*/ 16 h 37"/>
                <a:gd name="T80" fmla="*/ 31 w 63"/>
                <a:gd name="T81" fmla="*/ 16 h 37"/>
                <a:gd name="T82" fmla="*/ 28 w 63"/>
                <a:gd name="T83" fmla="*/ 16 h 37"/>
                <a:gd name="T84" fmla="*/ 22 w 63"/>
                <a:gd name="T85" fmla="*/ 16 h 37"/>
                <a:gd name="T86" fmla="*/ 20 w 63"/>
                <a:gd name="T87" fmla="*/ 17 h 37"/>
                <a:gd name="T88" fmla="*/ 17 w 63"/>
                <a:gd name="T89" fmla="*/ 17 h 37"/>
                <a:gd name="T90" fmla="*/ 14 w 63"/>
                <a:gd name="T91" fmla="*/ 18 h 37"/>
                <a:gd name="T92" fmla="*/ 12 w 63"/>
                <a:gd name="T93" fmla="*/ 19 h 37"/>
                <a:gd name="T94" fmla="*/ 7 w 63"/>
                <a:gd name="T95" fmla="*/ 22 h 37"/>
                <a:gd name="T96" fmla="*/ 4 w 63"/>
                <a:gd name="T97" fmla="*/ 24 h 37"/>
                <a:gd name="T98" fmla="*/ 0 w 63"/>
                <a:gd name="T9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 h="37">
                  <a:moveTo>
                    <a:pt x="0" y="26"/>
                  </a:moveTo>
                  <a:cubicBezTo>
                    <a:pt x="0" y="26"/>
                    <a:pt x="0" y="24"/>
                    <a:pt x="1" y="22"/>
                  </a:cubicBezTo>
                  <a:cubicBezTo>
                    <a:pt x="2" y="20"/>
                    <a:pt x="3" y="16"/>
                    <a:pt x="6" y="13"/>
                  </a:cubicBezTo>
                  <a:cubicBezTo>
                    <a:pt x="7" y="11"/>
                    <a:pt x="9" y="9"/>
                    <a:pt x="11" y="7"/>
                  </a:cubicBezTo>
                  <a:cubicBezTo>
                    <a:pt x="12" y="6"/>
                    <a:pt x="13" y="5"/>
                    <a:pt x="14" y="5"/>
                  </a:cubicBezTo>
                  <a:cubicBezTo>
                    <a:pt x="15" y="4"/>
                    <a:pt x="16" y="3"/>
                    <a:pt x="18" y="3"/>
                  </a:cubicBezTo>
                  <a:cubicBezTo>
                    <a:pt x="19" y="2"/>
                    <a:pt x="21" y="1"/>
                    <a:pt x="22" y="1"/>
                  </a:cubicBezTo>
                  <a:cubicBezTo>
                    <a:pt x="24" y="1"/>
                    <a:pt x="25" y="0"/>
                    <a:pt x="27" y="0"/>
                  </a:cubicBezTo>
                  <a:cubicBezTo>
                    <a:pt x="28" y="0"/>
                    <a:pt x="30" y="0"/>
                    <a:pt x="32" y="0"/>
                  </a:cubicBezTo>
                  <a:cubicBezTo>
                    <a:pt x="33" y="0"/>
                    <a:pt x="35" y="0"/>
                    <a:pt x="37" y="0"/>
                  </a:cubicBezTo>
                  <a:cubicBezTo>
                    <a:pt x="39" y="1"/>
                    <a:pt x="39" y="1"/>
                    <a:pt x="39" y="1"/>
                  </a:cubicBezTo>
                  <a:cubicBezTo>
                    <a:pt x="39" y="1"/>
                    <a:pt x="39" y="1"/>
                    <a:pt x="39" y="1"/>
                  </a:cubicBezTo>
                  <a:cubicBezTo>
                    <a:pt x="40" y="1"/>
                    <a:pt x="40" y="1"/>
                    <a:pt x="40" y="1"/>
                  </a:cubicBezTo>
                  <a:cubicBezTo>
                    <a:pt x="40" y="1"/>
                    <a:pt x="40" y="1"/>
                    <a:pt x="40" y="1"/>
                  </a:cubicBezTo>
                  <a:cubicBezTo>
                    <a:pt x="40" y="1"/>
                    <a:pt x="40" y="1"/>
                    <a:pt x="40" y="1"/>
                  </a:cubicBezTo>
                  <a:cubicBezTo>
                    <a:pt x="41" y="2"/>
                    <a:pt x="41" y="2"/>
                    <a:pt x="41" y="2"/>
                  </a:cubicBezTo>
                  <a:cubicBezTo>
                    <a:pt x="43" y="2"/>
                    <a:pt x="44" y="2"/>
                    <a:pt x="45" y="3"/>
                  </a:cubicBezTo>
                  <a:cubicBezTo>
                    <a:pt x="47" y="4"/>
                    <a:pt x="48" y="5"/>
                    <a:pt x="50" y="6"/>
                  </a:cubicBezTo>
                  <a:cubicBezTo>
                    <a:pt x="51" y="6"/>
                    <a:pt x="52" y="7"/>
                    <a:pt x="53" y="8"/>
                  </a:cubicBezTo>
                  <a:cubicBezTo>
                    <a:pt x="55" y="10"/>
                    <a:pt x="57" y="13"/>
                    <a:pt x="59" y="15"/>
                  </a:cubicBezTo>
                  <a:cubicBezTo>
                    <a:pt x="60" y="17"/>
                    <a:pt x="61" y="20"/>
                    <a:pt x="62" y="22"/>
                  </a:cubicBezTo>
                  <a:cubicBezTo>
                    <a:pt x="63" y="27"/>
                    <a:pt x="62" y="31"/>
                    <a:pt x="62" y="33"/>
                  </a:cubicBezTo>
                  <a:cubicBezTo>
                    <a:pt x="61" y="36"/>
                    <a:pt x="60" y="37"/>
                    <a:pt x="60" y="37"/>
                  </a:cubicBezTo>
                  <a:cubicBezTo>
                    <a:pt x="60" y="37"/>
                    <a:pt x="60" y="36"/>
                    <a:pt x="60" y="36"/>
                  </a:cubicBezTo>
                  <a:cubicBezTo>
                    <a:pt x="59" y="35"/>
                    <a:pt x="59" y="34"/>
                    <a:pt x="58" y="33"/>
                  </a:cubicBezTo>
                  <a:cubicBezTo>
                    <a:pt x="58" y="32"/>
                    <a:pt x="57" y="31"/>
                    <a:pt x="56" y="30"/>
                  </a:cubicBezTo>
                  <a:cubicBezTo>
                    <a:pt x="55" y="29"/>
                    <a:pt x="54" y="27"/>
                    <a:pt x="53" y="26"/>
                  </a:cubicBezTo>
                  <a:cubicBezTo>
                    <a:pt x="52" y="25"/>
                    <a:pt x="51" y="24"/>
                    <a:pt x="49" y="23"/>
                  </a:cubicBezTo>
                  <a:cubicBezTo>
                    <a:pt x="48" y="22"/>
                    <a:pt x="47" y="21"/>
                    <a:pt x="45" y="20"/>
                  </a:cubicBezTo>
                  <a:cubicBezTo>
                    <a:pt x="44" y="19"/>
                    <a:pt x="43" y="19"/>
                    <a:pt x="42" y="19"/>
                  </a:cubicBezTo>
                  <a:cubicBezTo>
                    <a:pt x="41" y="18"/>
                    <a:pt x="41" y="18"/>
                    <a:pt x="40" y="18"/>
                  </a:cubicBezTo>
                  <a:cubicBezTo>
                    <a:pt x="39" y="17"/>
                    <a:pt x="38" y="17"/>
                    <a:pt x="36" y="17"/>
                  </a:cubicBezTo>
                  <a:cubicBezTo>
                    <a:pt x="35" y="16"/>
                    <a:pt x="35" y="16"/>
                    <a:pt x="35" y="16"/>
                  </a:cubicBezTo>
                  <a:cubicBezTo>
                    <a:pt x="35" y="17"/>
                    <a:pt x="35" y="17"/>
                    <a:pt x="35" y="17"/>
                  </a:cubicBezTo>
                  <a:cubicBezTo>
                    <a:pt x="35" y="17"/>
                    <a:pt x="36" y="18"/>
                    <a:pt x="36" y="18"/>
                  </a:cubicBezTo>
                  <a:cubicBezTo>
                    <a:pt x="36" y="18"/>
                    <a:pt x="36" y="18"/>
                    <a:pt x="36" y="18"/>
                  </a:cubicBezTo>
                  <a:cubicBezTo>
                    <a:pt x="36" y="17"/>
                    <a:pt x="36" y="17"/>
                    <a:pt x="36" y="17"/>
                  </a:cubicBezTo>
                  <a:cubicBezTo>
                    <a:pt x="35" y="17"/>
                    <a:pt x="35" y="17"/>
                    <a:pt x="35" y="17"/>
                  </a:cubicBezTo>
                  <a:cubicBezTo>
                    <a:pt x="35" y="17"/>
                    <a:pt x="35" y="17"/>
                    <a:pt x="35" y="17"/>
                  </a:cubicBezTo>
                  <a:cubicBezTo>
                    <a:pt x="34" y="16"/>
                    <a:pt x="34" y="16"/>
                    <a:pt x="34" y="16"/>
                  </a:cubicBezTo>
                  <a:cubicBezTo>
                    <a:pt x="33" y="16"/>
                    <a:pt x="32" y="16"/>
                    <a:pt x="31" y="16"/>
                  </a:cubicBezTo>
                  <a:cubicBezTo>
                    <a:pt x="30" y="16"/>
                    <a:pt x="29" y="16"/>
                    <a:pt x="28" y="16"/>
                  </a:cubicBezTo>
                  <a:cubicBezTo>
                    <a:pt x="26" y="16"/>
                    <a:pt x="24" y="16"/>
                    <a:pt x="22" y="16"/>
                  </a:cubicBezTo>
                  <a:cubicBezTo>
                    <a:pt x="21" y="16"/>
                    <a:pt x="20" y="16"/>
                    <a:pt x="20" y="17"/>
                  </a:cubicBezTo>
                  <a:cubicBezTo>
                    <a:pt x="19" y="17"/>
                    <a:pt x="18" y="17"/>
                    <a:pt x="17" y="17"/>
                  </a:cubicBezTo>
                  <a:cubicBezTo>
                    <a:pt x="16" y="18"/>
                    <a:pt x="15" y="18"/>
                    <a:pt x="14" y="18"/>
                  </a:cubicBezTo>
                  <a:cubicBezTo>
                    <a:pt x="13" y="19"/>
                    <a:pt x="12" y="19"/>
                    <a:pt x="12" y="19"/>
                  </a:cubicBezTo>
                  <a:cubicBezTo>
                    <a:pt x="10" y="20"/>
                    <a:pt x="9" y="21"/>
                    <a:pt x="7" y="22"/>
                  </a:cubicBezTo>
                  <a:cubicBezTo>
                    <a:pt x="6" y="23"/>
                    <a:pt x="5" y="23"/>
                    <a:pt x="4" y="24"/>
                  </a:cubicBezTo>
                  <a:cubicBezTo>
                    <a:pt x="2" y="25"/>
                    <a:pt x="0" y="26"/>
                    <a:pt x="0" y="26"/>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iṣḷîḋe"/>
            <p:cNvSpPr/>
            <p:nvPr/>
          </p:nvSpPr>
          <p:spPr bwMode="auto">
            <a:xfrm>
              <a:off x="7149846" y="1973622"/>
              <a:ext cx="155445" cy="107710"/>
            </a:xfrm>
            <a:custGeom>
              <a:avLst/>
              <a:gdLst>
                <a:gd name="T0" fmla="*/ 0 w 61"/>
                <a:gd name="T1" fmla="*/ 22 h 42"/>
                <a:gd name="T2" fmla="*/ 1 w 61"/>
                <a:gd name="T3" fmla="*/ 18 h 42"/>
                <a:gd name="T4" fmla="*/ 7 w 61"/>
                <a:gd name="T5" fmla="*/ 10 h 42"/>
                <a:gd name="T6" fmla="*/ 13 w 61"/>
                <a:gd name="T7" fmla="*/ 5 h 42"/>
                <a:gd name="T8" fmla="*/ 16 w 61"/>
                <a:gd name="T9" fmla="*/ 3 h 42"/>
                <a:gd name="T10" fmla="*/ 20 w 61"/>
                <a:gd name="T11" fmla="*/ 2 h 42"/>
                <a:gd name="T12" fmla="*/ 25 w 61"/>
                <a:gd name="T13" fmla="*/ 1 h 42"/>
                <a:gd name="T14" fmla="*/ 30 w 61"/>
                <a:gd name="T15" fmla="*/ 1 h 42"/>
                <a:gd name="T16" fmla="*/ 35 w 61"/>
                <a:gd name="T17" fmla="*/ 1 h 42"/>
                <a:gd name="T18" fmla="*/ 39 w 61"/>
                <a:gd name="T19" fmla="*/ 2 h 42"/>
                <a:gd name="T20" fmla="*/ 41 w 61"/>
                <a:gd name="T21" fmla="*/ 3 h 42"/>
                <a:gd name="T22" fmla="*/ 42 w 61"/>
                <a:gd name="T23" fmla="*/ 3 h 42"/>
                <a:gd name="T24" fmla="*/ 42 w 61"/>
                <a:gd name="T25" fmla="*/ 3 h 42"/>
                <a:gd name="T26" fmla="*/ 43 w 61"/>
                <a:gd name="T27" fmla="*/ 4 h 42"/>
                <a:gd name="T28" fmla="*/ 43 w 61"/>
                <a:gd name="T29" fmla="*/ 4 h 42"/>
                <a:gd name="T30" fmla="*/ 44 w 61"/>
                <a:gd name="T31" fmla="*/ 4 h 42"/>
                <a:gd name="T32" fmla="*/ 47 w 61"/>
                <a:gd name="T33" fmla="*/ 6 h 42"/>
                <a:gd name="T34" fmla="*/ 51 w 61"/>
                <a:gd name="T35" fmla="*/ 9 h 42"/>
                <a:gd name="T36" fmla="*/ 55 w 61"/>
                <a:gd name="T37" fmla="*/ 12 h 42"/>
                <a:gd name="T38" fmla="*/ 59 w 61"/>
                <a:gd name="T39" fmla="*/ 20 h 42"/>
                <a:gd name="T40" fmla="*/ 61 w 61"/>
                <a:gd name="T41" fmla="*/ 27 h 42"/>
                <a:gd name="T42" fmla="*/ 59 w 61"/>
                <a:gd name="T43" fmla="*/ 38 h 42"/>
                <a:gd name="T44" fmla="*/ 57 w 61"/>
                <a:gd name="T45" fmla="*/ 42 h 42"/>
                <a:gd name="T46" fmla="*/ 57 w 61"/>
                <a:gd name="T47" fmla="*/ 41 h 42"/>
                <a:gd name="T48" fmla="*/ 56 w 61"/>
                <a:gd name="T49" fmla="*/ 38 h 42"/>
                <a:gd name="T50" fmla="*/ 55 w 61"/>
                <a:gd name="T51" fmla="*/ 34 h 42"/>
                <a:gd name="T52" fmla="*/ 52 w 61"/>
                <a:gd name="T53" fmla="*/ 30 h 42"/>
                <a:gd name="T54" fmla="*/ 49 w 61"/>
                <a:gd name="T55" fmla="*/ 26 h 42"/>
                <a:gd name="T56" fmla="*/ 45 w 61"/>
                <a:gd name="T57" fmla="*/ 23 h 42"/>
                <a:gd name="T58" fmla="*/ 42 w 61"/>
                <a:gd name="T59" fmla="*/ 21 h 42"/>
                <a:gd name="T60" fmla="*/ 40 w 61"/>
                <a:gd name="T61" fmla="*/ 20 h 42"/>
                <a:gd name="T62" fmla="*/ 37 w 61"/>
                <a:gd name="T63" fmla="*/ 18 h 42"/>
                <a:gd name="T64" fmla="*/ 36 w 61"/>
                <a:gd name="T65" fmla="*/ 18 h 42"/>
                <a:gd name="T66" fmla="*/ 36 w 61"/>
                <a:gd name="T67" fmla="*/ 18 h 42"/>
                <a:gd name="T68" fmla="*/ 36 w 61"/>
                <a:gd name="T69" fmla="*/ 18 h 42"/>
                <a:gd name="T70" fmla="*/ 36 w 61"/>
                <a:gd name="T71" fmla="*/ 18 h 42"/>
                <a:gd name="T72" fmla="*/ 36 w 61"/>
                <a:gd name="T73" fmla="*/ 18 h 42"/>
                <a:gd name="T74" fmla="*/ 36 w 61"/>
                <a:gd name="T75" fmla="*/ 18 h 42"/>
                <a:gd name="T76" fmla="*/ 36 w 61"/>
                <a:gd name="T77" fmla="*/ 18 h 42"/>
                <a:gd name="T78" fmla="*/ 34 w 61"/>
                <a:gd name="T79" fmla="*/ 17 h 42"/>
                <a:gd name="T80" fmla="*/ 31 w 61"/>
                <a:gd name="T81" fmla="*/ 17 h 42"/>
                <a:gd name="T82" fmla="*/ 29 w 61"/>
                <a:gd name="T83" fmla="*/ 16 h 42"/>
                <a:gd name="T84" fmla="*/ 23 w 61"/>
                <a:gd name="T85" fmla="*/ 16 h 42"/>
                <a:gd name="T86" fmla="*/ 20 w 61"/>
                <a:gd name="T87" fmla="*/ 16 h 42"/>
                <a:gd name="T88" fmla="*/ 17 w 61"/>
                <a:gd name="T89" fmla="*/ 16 h 42"/>
                <a:gd name="T90" fmla="*/ 15 w 61"/>
                <a:gd name="T91" fmla="*/ 17 h 42"/>
                <a:gd name="T92" fmla="*/ 12 w 61"/>
                <a:gd name="T93" fmla="*/ 18 h 42"/>
                <a:gd name="T94" fmla="*/ 7 w 61"/>
                <a:gd name="T95" fmla="*/ 19 h 42"/>
                <a:gd name="T96" fmla="*/ 3 w 61"/>
                <a:gd name="T97" fmla="*/ 21 h 42"/>
                <a:gd name="T98" fmla="*/ 0 w 61"/>
                <a:gd name="T99"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42">
                  <a:moveTo>
                    <a:pt x="0" y="22"/>
                  </a:moveTo>
                  <a:cubicBezTo>
                    <a:pt x="0" y="22"/>
                    <a:pt x="0" y="21"/>
                    <a:pt x="1" y="18"/>
                  </a:cubicBezTo>
                  <a:cubicBezTo>
                    <a:pt x="2" y="16"/>
                    <a:pt x="4" y="13"/>
                    <a:pt x="7" y="10"/>
                  </a:cubicBezTo>
                  <a:cubicBezTo>
                    <a:pt x="8" y="8"/>
                    <a:pt x="10" y="7"/>
                    <a:pt x="13" y="5"/>
                  </a:cubicBezTo>
                  <a:cubicBezTo>
                    <a:pt x="14" y="4"/>
                    <a:pt x="15" y="4"/>
                    <a:pt x="16" y="3"/>
                  </a:cubicBezTo>
                  <a:cubicBezTo>
                    <a:pt x="17" y="3"/>
                    <a:pt x="19" y="2"/>
                    <a:pt x="20" y="2"/>
                  </a:cubicBezTo>
                  <a:cubicBezTo>
                    <a:pt x="22" y="1"/>
                    <a:pt x="23" y="1"/>
                    <a:pt x="25" y="1"/>
                  </a:cubicBezTo>
                  <a:cubicBezTo>
                    <a:pt x="26" y="0"/>
                    <a:pt x="28" y="0"/>
                    <a:pt x="30" y="1"/>
                  </a:cubicBezTo>
                  <a:cubicBezTo>
                    <a:pt x="31" y="1"/>
                    <a:pt x="33" y="1"/>
                    <a:pt x="35" y="1"/>
                  </a:cubicBezTo>
                  <a:cubicBezTo>
                    <a:pt x="36" y="1"/>
                    <a:pt x="38" y="2"/>
                    <a:pt x="39" y="2"/>
                  </a:cubicBezTo>
                  <a:cubicBezTo>
                    <a:pt x="41" y="3"/>
                    <a:pt x="41" y="3"/>
                    <a:pt x="41" y="3"/>
                  </a:cubicBezTo>
                  <a:cubicBezTo>
                    <a:pt x="42" y="3"/>
                    <a:pt x="42" y="3"/>
                    <a:pt x="42" y="3"/>
                  </a:cubicBezTo>
                  <a:cubicBezTo>
                    <a:pt x="42" y="3"/>
                    <a:pt x="42" y="3"/>
                    <a:pt x="42" y="3"/>
                  </a:cubicBezTo>
                  <a:cubicBezTo>
                    <a:pt x="43" y="4"/>
                    <a:pt x="43" y="4"/>
                    <a:pt x="43" y="4"/>
                  </a:cubicBezTo>
                  <a:cubicBezTo>
                    <a:pt x="43" y="4"/>
                    <a:pt x="43" y="4"/>
                    <a:pt x="43" y="4"/>
                  </a:cubicBezTo>
                  <a:cubicBezTo>
                    <a:pt x="44" y="4"/>
                    <a:pt x="44" y="4"/>
                    <a:pt x="44" y="4"/>
                  </a:cubicBezTo>
                  <a:cubicBezTo>
                    <a:pt x="45" y="5"/>
                    <a:pt x="46" y="5"/>
                    <a:pt x="47" y="6"/>
                  </a:cubicBezTo>
                  <a:cubicBezTo>
                    <a:pt x="49" y="7"/>
                    <a:pt x="50" y="8"/>
                    <a:pt x="51" y="9"/>
                  </a:cubicBezTo>
                  <a:cubicBezTo>
                    <a:pt x="53" y="10"/>
                    <a:pt x="54" y="11"/>
                    <a:pt x="55" y="12"/>
                  </a:cubicBezTo>
                  <a:cubicBezTo>
                    <a:pt x="57" y="15"/>
                    <a:pt x="58" y="17"/>
                    <a:pt x="59" y="20"/>
                  </a:cubicBezTo>
                  <a:cubicBezTo>
                    <a:pt x="60" y="23"/>
                    <a:pt x="61" y="25"/>
                    <a:pt x="61" y="27"/>
                  </a:cubicBezTo>
                  <a:cubicBezTo>
                    <a:pt x="61" y="32"/>
                    <a:pt x="60" y="36"/>
                    <a:pt x="59" y="38"/>
                  </a:cubicBezTo>
                  <a:cubicBezTo>
                    <a:pt x="58" y="40"/>
                    <a:pt x="57" y="42"/>
                    <a:pt x="57" y="42"/>
                  </a:cubicBezTo>
                  <a:cubicBezTo>
                    <a:pt x="57" y="42"/>
                    <a:pt x="57" y="41"/>
                    <a:pt x="57" y="41"/>
                  </a:cubicBezTo>
                  <a:cubicBezTo>
                    <a:pt x="57" y="40"/>
                    <a:pt x="56" y="39"/>
                    <a:pt x="56" y="38"/>
                  </a:cubicBezTo>
                  <a:cubicBezTo>
                    <a:pt x="56" y="37"/>
                    <a:pt x="55" y="36"/>
                    <a:pt x="55" y="34"/>
                  </a:cubicBezTo>
                  <a:cubicBezTo>
                    <a:pt x="54" y="33"/>
                    <a:pt x="53" y="31"/>
                    <a:pt x="52" y="30"/>
                  </a:cubicBezTo>
                  <a:cubicBezTo>
                    <a:pt x="51" y="29"/>
                    <a:pt x="50" y="27"/>
                    <a:pt x="49" y="26"/>
                  </a:cubicBezTo>
                  <a:cubicBezTo>
                    <a:pt x="48" y="25"/>
                    <a:pt x="46" y="24"/>
                    <a:pt x="45" y="23"/>
                  </a:cubicBezTo>
                  <a:cubicBezTo>
                    <a:pt x="44" y="22"/>
                    <a:pt x="43" y="22"/>
                    <a:pt x="42" y="21"/>
                  </a:cubicBezTo>
                  <a:cubicBezTo>
                    <a:pt x="42" y="21"/>
                    <a:pt x="41" y="20"/>
                    <a:pt x="40" y="20"/>
                  </a:cubicBezTo>
                  <a:cubicBezTo>
                    <a:pt x="39" y="19"/>
                    <a:pt x="38" y="19"/>
                    <a:pt x="37"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6" y="18"/>
                    <a:pt x="36" y="18"/>
                    <a:pt x="36" y="18"/>
                  </a:cubicBezTo>
                  <a:cubicBezTo>
                    <a:pt x="34" y="17"/>
                    <a:pt x="34" y="17"/>
                    <a:pt x="34" y="17"/>
                  </a:cubicBezTo>
                  <a:cubicBezTo>
                    <a:pt x="33" y="17"/>
                    <a:pt x="32" y="17"/>
                    <a:pt x="31" y="17"/>
                  </a:cubicBezTo>
                  <a:cubicBezTo>
                    <a:pt x="30" y="16"/>
                    <a:pt x="29" y="16"/>
                    <a:pt x="29" y="16"/>
                  </a:cubicBezTo>
                  <a:cubicBezTo>
                    <a:pt x="27" y="16"/>
                    <a:pt x="25" y="16"/>
                    <a:pt x="23" y="16"/>
                  </a:cubicBezTo>
                  <a:cubicBezTo>
                    <a:pt x="22" y="16"/>
                    <a:pt x="21" y="16"/>
                    <a:pt x="20" y="16"/>
                  </a:cubicBezTo>
                  <a:cubicBezTo>
                    <a:pt x="19" y="16"/>
                    <a:pt x="18" y="16"/>
                    <a:pt x="17" y="16"/>
                  </a:cubicBezTo>
                  <a:cubicBezTo>
                    <a:pt x="16" y="16"/>
                    <a:pt x="15" y="17"/>
                    <a:pt x="15" y="17"/>
                  </a:cubicBezTo>
                  <a:cubicBezTo>
                    <a:pt x="14" y="17"/>
                    <a:pt x="13" y="17"/>
                    <a:pt x="12" y="18"/>
                  </a:cubicBezTo>
                  <a:cubicBezTo>
                    <a:pt x="10" y="18"/>
                    <a:pt x="9" y="19"/>
                    <a:pt x="7" y="19"/>
                  </a:cubicBezTo>
                  <a:cubicBezTo>
                    <a:pt x="6" y="20"/>
                    <a:pt x="4" y="20"/>
                    <a:pt x="3" y="21"/>
                  </a:cubicBezTo>
                  <a:cubicBezTo>
                    <a:pt x="1" y="22"/>
                    <a:pt x="0" y="22"/>
                    <a:pt x="0" y="22"/>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ïś1íḍé"/>
            <p:cNvSpPr/>
            <p:nvPr/>
          </p:nvSpPr>
          <p:spPr bwMode="auto">
            <a:xfrm>
              <a:off x="6542752" y="1247802"/>
              <a:ext cx="1195828" cy="1034263"/>
            </a:xfrm>
            <a:custGeom>
              <a:avLst/>
              <a:gdLst>
                <a:gd name="T0" fmla="*/ 89 w 470"/>
                <a:gd name="T1" fmla="*/ 0 h 407"/>
                <a:gd name="T2" fmla="*/ 6 w 470"/>
                <a:gd name="T3" fmla="*/ 123 h 407"/>
                <a:gd name="T4" fmla="*/ 75 w 470"/>
                <a:gd name="T5" fmla="*/ 201 h 407"/>
                <a:gd name="T6" fmla="*/ 351 w 470"/>
                <a:gd name="T7" fmla="*/ 182 h 407"/>
                <a:gd name="T8" fmla="*/ 370 w 470"/>
                <a:gd name="T9" fmla="*/ 394 h 407"/>
                <a:gd name="T10" fmla="*/ 379 w 470"/>
                <a:gd name="T11" fmla="*/ 407 h 407"/>
                <a:gd name="T12" fmla="*/ 412 w 470"/>
                <a:gd name="T13" fmla="*/ 294 h 407"/>
                <a:gd name="T14" fmla="*/ 416 w 470"/>
                <a:gd name="T15" fmla="*/ 152 h 407"/>
                <a:gd name="T16" fmla="*/ 380 w 470"/>
                <a:gd name="T17" fmla="*/ 97 h 407"/>
                <a:gd name="T18" fmla="*/ 182 w 470"/>
                <a:gd name="T19" fmla="*/ 65 h 407"/>
                <a:gd name="T20" fmla="*/ 89 w 470"/>
                <a:gd name="T21"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407">
                  <a:moveTo>
                    <a:pt x="89" y="0"/>
                  </a:moveTo>
                  <a:cubicBezTo>
                    <a:pt x="89" y="0"/>
                    <a:pt x="17" y="57"/>
                    <a:pt x="6" y="123"/>
                  </a:cubicBezTo>
                  <a:cubicBezTo>
                    <a:pt x="0" y="157"/>
                    <a:pt x="20" y="201"/>
                    <a:pt x="75" y="201"/>
                  </a:cubicBezTo>
                  <a:cubicBezTo>
                    <a:pt x="167" y="201"/>
                    <a:pt x="304" y="152"/>
                    <a:pt x="351" y="182"/>
                  </a:cubicBezTo>
                  <a:cubicBezTo>
                    <a:pt x="399" y="212"/>
                    <a:pt x="370" y="394"/>
                    <a:pt x="370" y="394"/>
                  </a:cubicBezTo>
                  <a:cubicBezTo>
                    <a:pt x="379" y="407"/>
                    <a:pt x="379" y="407"/>
                    <a:pt x="379" y="407"/>
                  </a:cubicBezTo>
                  <a:cubicBezTo>
                    <a:pt x="412" y="294"/>
                    <a:pt x="412" y="294"/>
                    <a:pt x="412" y="294"/>
                  </a:cubicBezTo>
                  <a:cubicBezTo>
                    <a:pt x="412" y="294"/>
                    <a:pt x="470" y="158"/>
                    <a:pt x="416" y="152"/>
                  </a:cubicBezTo>
                  <a:cubicBezTo>
                    <a:pt x="416" y="152"/>
                    <a:pt x="439" y="129"/>
                    <a:pt x="380" y="97"/>
                  </a:cubicBezTo>
                  <a:cubicBezTo>
                    <a:pt x="322" y="64"/>
                    <a:pt x="277" y="46"/>
                    <a:pt x="182" y="65"/>
                  </a:cubicBezTo>
                  <a:cubicBezTo>
                    <a:pt x="74" y="88"/>
                    <a:pt x="71" y="65"/>
                    <a:pt x="89" y="0"/>
                  </a:cubicBezTo>
                  <a:close/>
                </a:path>
              </a:pathLst>
            </a:custGeom>
            <a:solidFill>
              <a:srgbClr val="C9A8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ïṣľídè"/>
            <p:cNvSpPr/>
            <p:nvPr/>
          </p:nvSpPr>
          <p:spPr bwMode="auto">
            <a:xfrm>
              <a:off x="7472977" y="1958934"/>
              <a:ext cx="237452" cy="361074"/>
            </a:xfrm>
            <a:custGeom>
              <a:avLst/>
              <a:gdLst>
                <a:gd name="T0" fmla="*/ 26 w 93"/>
                <a:gd name="T1" fmla="*/ 16 h 142"/>
                <a:gd name="T2" fmla="*/ 84 w 93"/>
                <a:gd name="T3" fmla="*/ 56 h 142"/>
                <a:gd name="T4" fmla="*/ 0 w 93"/>
                <a:gd name="T5" fmla="*/ 124 h 142"/>
                <a:gd name="T6" fmla="*/ 26 w 93"/>
                <a:gd name="T7" fmla="*/ 16 h 142"/>
              </a:gdLst>
              <a:ahLst/>
              <a:cxnLst>
                <a:cxn ang="0">
                  <a:pos x="T0" y="T1"/>
                </a:cxn>
                <a:cxn ang="0">
                  <a:pos x="T2" y="T3"/>
                </a:cxn>
                <a:cxn ang="0">
                  <a:pos x="T4" y="T5"/>
                </a:cxn>
                <a:cxn ang="0">
                  <a:pos x="T6" y="T7"/>
                </a:cxn>
              </a:cxnLst>
              <a:rect l="0" t="0" r="r" b="b"/>
              <a:pathLst>
                <a:path w="93" h="142">
                  <a:moveTo>
                    <a:pt x="26" y="16"/>
                  </a:moveTo>
                  <a:cubicBezTo>
                    <a:pt x="26" y="16"/>
                    <a:pt x="93" y="0"/>
                    <a:pt x="84" y="56"/>
                  </a:cubicBezTo>
                  <a:cubicBezTo>
                    <a:pt x="74" y="112"/>
                    <a:pt x="45" y="142"/>
                    <a:pt x="0" y="124"/>
                  </a:cubicBezTo>
                  <a:lnTo>
                    <a:pt x="26" y="16"/>
                  </a:ln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ïṡľíḓe"/>
            <p:cNvSpPr/>
            <p:nvPr/>
          </p:nvSpPr>
          <p:spPr bwMode="auto">
            <a:xfrm>
              <a:off x="6788772" y="1805937"/>
              <a:ext cx="124846" cy="25704"/>
            </a:xfrm>
            <a:custGeom>
              <a:avLst/>
              <a:gdLst>
                <a:gd name="T0" fmla="*/ 0 w 49"/>
                <a:gd name="T1" fmla="*/ 10 h 10"/>
                <a:gd name="T2" fmla="*/ 7 w 49"/>
                <a:gd name="T3" fmla="*/ 5 h 10"/>
                <a:gd name="T4" fmla="*/ 14 w 49"/>
                <a:gd name="T5" fmla="*/ 2 h 10"/>
                <a:gd name="T6" fmla="*/ 19 w 49"/>
                <a:gd name="T7" fmla="*/ 1 h 10"/>
                <a:gd name="T8" fmla="*/ 24 w 49"/>
                <a:gd name="T9" fmla="*/ 0 h 10"/>
                <a:gd name="T10" fmla="*/ 29 w 49"/>
                <a:gd name="T11" fmla="*/ 0 h 10"/>
                <a:gd name="T12" fmla="*/ 34 w 49"/>
                <a:gd name="T13" fmla="*/ 0 h 10"/>
                <a:gd name="T14" fmla="*/ 38 w 49"/>
                <a:gd name="T15" fmla="*/ 2 h 10"/>
                <a:gd name="T16" fmla="*/ 42 w 49"/>
                <a:gd name="T17" fmla="*/ 3 h 10"/>
                <a:gd name="T18" fmla="*/ 45 w 49"/>
                <a:gd name="T19" fmla="*/ 5 h 10"/>
                <a:gd name="T20" fmla="*/ 47 w 49"/>
                <a:gd name="T21" fmla="*/ 6 h 10"/>
                <a:gd name="T22" fmla="*/ 49 w 49"/>
                <a:gd name="T23" fmla="*/ 7 h 10"/>
                <a:gd name="T24" fmla="*/ 47 w 49"/>
                <a:gd name="T25" fmla="*/ 7 h 10"/>
                <a:gd name="T26" fmla="*/ 44 w 49"/>
                <a:gd name="T27" fmla="*/ 6 h 10"/>
                <a:gd name="T28" fmla="*/ 41 w 49"/>
                <a:gd name="T29" fmla="*/ 5 h 10"/>
                <a:gd name="T30" fmla="*/ 37 w 49"/>
                <a:gd name="T31" fmla="*/ 4 h 10"/>
                <a:gd name="T32" fmla="*/ 33 w 49"/>
                <a:gd name="T33" fmla="*/ 3 h 10"/>
                <a:gd name="T34" fmla="*/ 31 w 49"/>
                <a:gd name="T35" fmla="*/ 3 h 10"/>
                <a:gd name="T36" fmla="*/ 29 w 49"/>
                <a:gd name="T37" fmla="*/ 2 h 10"/>
                <a:gd name="T38" fmla="*/ 24 w 49"/>
                <a:gd name="T39" fmla="*/ 3 h 10"/>
                <a:gd name="T40" fmla="*/ 20 w 49"/>
                <a:gd name="T41" fmla="*/ 3 h 10"/>
                <a:gd name="T42" fmla="*/ 15 w 49"/>
                <a:gd name="T43" fmla="*/ 4 h 10"/>
                <a:gd name="T44" fmla="*/ 7 w 49"/>
                <a:gd name="T45" fmla="*/ 6 h 10"/>
                <a:gd name="T46" fmla="*/ 0 w 49"/>
                <a:gd name="T4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10">
                  <a:moveTo>
                    <a:pt x="0" y="10"/>
                  </a:moveTo>
                  <a:cubicBezTo>
                    <a:pt x="0" y="10"/>
                    <a:pt x="2" y="7"/>
                    <a:pt x="7" y="5"/>
                  </a:cubicBezTo>
                  <a:cubicBezTo>
                    <a:pt x="9" y="4"/>
                    <a:pt x="12" y="3"/>
                    <a:pt x="14" y="2"/>
                  </a:cubicBezTo>
                  <a:cubicBezTo>
                    <a:pt x="16" y="1"/>
                    <a:pt x="18" y="1"/>
                    <a:pt x="19" y="1"/>
                  </a:cubicBezTo>
                  <a:cubicBezTo>
                    <a:pt x="21" y="0"/>
                    <a:pt x="22" y="0"/>
                    <a:pt x="24" y="0"/>
                  </a:cubicBezTo>
                  <a:cubicBezTo>
                    <a:pt x="26" y="0"/>
                    <a:pt x="27" y="0"/>
                    <a:pt x="29" y="0"/>
                  </a:cubicBezTo>
                  <a:cubicBezTo>
                    <a:pt x="31" y="0"/>
                    <a:pt x="32" y="0"/>
                    <a:pt x="34" y="0"/>
                  </a:cubicBezTo>
                  <a:cubicBezTo>
                    <a:pt x="35" y="1"/>
                    <a:pt x="37" y="1"/>
                    <a:pt x="38" y="2"/>
                  </a:cubicBezTo>
                  <a:cubicBezTo>
                    <a:pt x="39" y="2"/>
                    <a:pt x="41" y="2"/>
                    <a:pt x="42" y="3"/>
                  </a:cubicBezTo>
                  <a:cubicBezTo>
                    <a:pt x="43" y="4"/>
                    <a:pt x="44" y="4"/>
                    <a:pt x="45" y="5"/>
                  </a:cubicBezTo>
                  <a:cubicBezTo>
                    <a:pt x="46" y="5"/>
                    <a:pt x="46" y="6"/>
                    <a:pt x="47" y="6"/>
                  </a:cubicBezTo>
                  <a:cubicBezTo>
                    <a:pt x="48" y="7"/>
                    <a:pt x="49" y="7"/>
                    <a:pt x="49" y="7"/>
                  </a:cubicBezTo>
                  <a:cubicBezTo>
                    <a:pt x="49" y="7"/>
                    <a:pt x="48" y="7"/>
                    <a:pt x="47" y="7"/>
                  </a:cubicBezTo>
                  <a:cubicBezTo>
                    <a:pt x="46" y="6"/>
                    <a:pt x="45" y="6"/>
                    <a:pt x="44" y="6"/>
                  </a:cubicBezTo>
                  <a:cubicBezTo>
                    <a:pt x="43" y="5"/>
                    <a:pt x="42" y="5"/>
                    <a:pt x="41" y="5"/>
                  </a:cubicBezTo>
                  <a:cubicBezTo>
                    <a:pt x="40" y="4"/>
                    <a:pt x="39" y="4"/>
                    <a:pt x="37" y="4"/>
                  </a:cubicBezTo>
                  <a:cubicBezTo>
                    <a:pt x="36" y="3"/>
                    <a:pt x="35" y="3"/>
                    <a:pt x="33" y="3"/>
                  </a:cubicBezTo>
                  <a:cubicBezTo>
                    <a:pt x="33" y="3"/>
                    <a:pt x="32" y="3"/>
                    <a:pt x="31" y="3"/>
                  </a:cubicBezTo>
                  <a:cubicBezTo>
                    <a:pt x="30" y="3"/>
                    <a:pt x="30" y="3"/>
                    <a:pt x="29" y="2"/>
                  </a:cubicBezTo>
                  <a:cubicBezTo>
                    <a:pt x="27" y="2"/>
                    <a:pt x="26" y="3"/>
                    <a:pt x="24" y="3"/>
                  </a:cubicBezTo>
                  <a:cubicBezTo>
                    <a:pt x="23" y="3"/>
                    <a:pt x="21" y="3"/>
                    <a:pt x="20" y="3"/>
                  </a:cubicBezTo>
                  <a:cubicBezTo>
                    <a:pt x="18" y="4"/>
                    <a:pt x="17" y="4"/>
                    <a:pt x="15" y="4"/>
                  </a:cubicBezTo>
                  <a:cubicBezTo>
                    <a:pt x="12" y="5"/>
                    <a:pt x="10" y="6"/>
                    <a:pt x="7" y="6"/>
                  </a:cubicBezTo>
                  <a:cubicBezTo>
                    <a:pt x="3" y="8"/>
                    <a:pt x="0" y="10"/>
                    <a:pt x="0" y="10"/>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3" name="îṡ1ïdé"/>
            <p:cNvSpPr/>
            <p:nvPr/>
          </p:nvSpPr>
          <p:spPr bwMode="auto">
            <a:xfrm>
              <a:off x="7241645" y="1913647"/>
              <a:ext cx="115054" cy="52631"/>
            </a:xfrm>
            <a:custGeom>
              <a:avLst/>
              <a:gdLst>
                <a:gd name="T0" fmla="*/ 45 w 45"/>
                <a:gd name="T1" fmla="*/ 21 h 21"/>
                <a:gd name="T2" fmla="*/ 39 w 45"/>
                <a:gd name="T3" fmla="*/ 15 h 21"/>
                <a:gd name="T4" fmla="*/ 33 w 45"/>
                <a:gd name="T5" fmla="*/ 10 h 21"/>
                <a:gd name="T6" fmla="*/ 29 w 45"/>
                <a:gd name="T7" fmla="*/ 8 h 21"/>
                <a:gd name="T8" fmla="*/ 25 w 45"/>
                <a:gd name="T9" fmla="*/ 6 h 21"/>
                <a:gd name="T10" fmla="*/ 21 w 45"/>
                <a:gd name="T11" fmla="*/ 4 h 21"/>
                <a:gd name="T12" fmla="*/ 18 w 45"/>
                <a:gd name="T13" fmla="*/ 3 h 21"/>
                <a:gd name="T14" fmla="*/ 16 w 45"/>
                <a:gd name="T15" fmla="*/ 3 h 21"/>
                <a:gd name="T16" fmla="*/ 12 w 45"/>
                <a:gd name="T17" fmla="*/ 2 h 21"/>
                <a:gd name="T18" fmla="*/ 8 w 45"/>
                <a:gd name="T19" fmla="*/ 2 h 21"/>
                <a:gd name="T20" fmla="*/ 5 w 45"/>
                <a:gd name="T21" fmla="*/ 1 h 21"/>
                <a:gd name="T22" fmla="*/ 3 w 45"/>
                <a:gd name="T23" fmla="*/ 2 h 21"/>
                <a:gd name="T24" fmla="*/ 0 w 45"/>
                <a:gd name="T25" fmla="*/ 2 h 21"/>
                <a:gd name="T26" fmla="*/ 2 w 45"/>
                <a:gd name="T27" fmla="*/ 1 h 21"/>
                <a:gd name="T28" fmla="*/ 5 w 45"/>
                <a:gd name="T29" fmla="*/ 0 h 21"/>
                <a:gd name="T30" fmla="*/ 8 w 45"/>
                <a:gd name="T31" fmla="*/ 0 h 21"/>
                <a:gd name="T32" fmla="*/ 12 w 45"/>
                <a:gd name="T33" fmla="*/ 0 h 21"/>
                <a:gd name="T34" fmla="*/ 17 w 45"/>
                <a:gd name="T35" fmla="*/ 0 h 21"/>
                <a:gd name="T36" fmla="*/ 21 w 45"/>
                <a:gd name="T37" fmla="*/ 1 h 21"/>
                <a:gd name="T38" fmla="*/ 26 w 45"/>
                <a:gd name="T39" fmla="*/ 3 h 21"/>
                <a:gd name="T40" fmla="*/ 30 w 45"/>
                <a:gd name="T41" fmla="*/ 6 h 21"/>
                <a:gd name="T42" fmla="*/ 34 w 45"/>
                <a:gd name="T43" fmla="*/ 8 h 21"/>
                <a:gd name="T44" fmla="*/ 40 w 45"/>
                <a:gd name="T45" fmla="*/ 14 h 21"/>
                <a:gd name="T46" fmla="*/ 45 w 45"/>
                <a:gd name="T4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21">
                  <a:moveTo>
                    <a:pt x="45" y="21"/>
                  </a:moveTo>
                  <a:cubicBezTo>
                    <a:pt x="45" y="21"/>
                    <a:pt x="43" y="18"/>
                    <a:pt x="39" y="15"/>
                  </a:cubicBezTo>
                  <a:cubicBezTo>
                    <a:pt x="38" y="14"/>
                    <a:pt x="35" y="12"/>
                    <a:pt x="33" y="10"/>
                  </a:cubicBezTo>
                  <a:cubicBezTo>
                    <a:pt x="32" y="9"/>
                    <a:pt x="30" y="9"/>
                    <a:pt x="29" y="8"/>
                  </a:cubicBezTo>
                  <a:cubicBezTo>
                    <a:pt x="28" y="7"/>
                    <a:pt x="26" y="6"/>
                    <a:pt x="25" y="6"/>
                  </a:cubicBezTo>
                  <a:cubicBezTo>
                    <a:pt x="23" y="5"/>
                    <a:pt x="22" y="4"/>
                    <a:pt x="21" y="4"/>
                  </a:cubicBezTo>
                  <a:cubicBezTo>
                    <a:pt x="20" y="4"/>
                    <a:pt x="19" y="3"/>
                    <a:pt x="18" y="3"/>
                  </a:cubicBezTo>
                  <a:cubicBezTo>
                    <a:pt x="18" y="3"/>
                    <a:pt x="17" y="3"/>
                    <a:pt x="16" y="3"/>
                  </a:cubicBezTo>
                  <a:cubicBezTo>
                    <a:pt x="15" y="2"/>
                    <a:pt x="13" y="2"/>
                    <a:pt x="12" y="2"/>
                  </a:cubicBezTo>
                  <a:cubicBezTo>
                    <a:pt x="11" y="2"/>
                    <a:pt x="9" y="2"/>
                    <a:pt x="8" y="2"/>
                  </a:cubicBezTo>
                  <a:cubicBezTo>
                    <a:pt x="7" y="2"/>
                    <a:pt x="6" y="1"/>
                    <a:pt x="5" y="1"/>
                  </a:cubicBezTo>
                  <a:cubicBezTo>
                    <a:pt x="4" y="2"/>
                    <a:pt x="3" y="2"/>
                    <a:pt x="3" y="2"/>
                  </a:cubicBezTo>
                  <a:cubicBezTo>
                    <a:pt x="1" y="2"/>
                    <a:pt x="0" y="2"/>
                    <a:pt x="0" y="2"/>
                  </a:cubicBezTo>
                  <a:cubicBezTo>
                    <a:pt x="0" y="2"/>
                    <a:pt x="1" y="2"/>
                    <a:pt x="2" y="1"/>
                  </a:cubicBezTo>
                  <a:cubicBezTo>
                    <a:pt x="3" y="1"/>
                    <a:pt x="4" y="1"/>
                    <a:pt x="5" y="0"/>
                  </a:cubicBezTo>
                  <a:cubicBezTo>
                    <a:pt x="6" y="0"/>
                    <a:pt x="7" y="0"/>
                    <a:pt x="8" y="0"/>
                  </a:cubicBezTo>
                  <a:cubicBezTo>
                    <a:pt x="9" y="0"/>
                    <a:pt x="11" y="0"/>
                    <a:pt x="12" y="0"/>
                  </a:cubicBezTo>
                  <a:cubicBezTo>
                    <a:pt x="14" y="0"/>
                    <a:pt x="15" y="0"/>
                    <a:pt x="17" y="0"/>
                  </a:cubicBezTo>
                  <a:cubicBezTo>
                    <a:pt x="18" y="1"/>
                    <a:pt x="20" y="1"/>
                    <a:pt x="21" y="1"/>
                  </a:cubicBezTo>
                  <a:cubicBezTo>
                    <a:pt x="23" y="2"/>
                    <a:pt x="24" y="3"/>
                    <a:pt x="26" y="3"/>
                  </a:cubicBezTo>
                  <a:cubicBezTo>
                    <a:pt x="28" y="4"/>
                    <a:pt x="29" y="5"/>
                    <a:pt x="30" y="6"/>
                  </a:cubicBezTo>
                  <a:cubicBezTo>
                    <a:pt x="32" y="6"/>
                    <a:pt x="33" y="7"/>
                    <a:pt x="34" y="8"/>
                  </a:cubicBezTo>
                  <a:cubicBezTo>
                    <a:pt x="37" y="10"/>
                    <a:pt x="39" y="12"/>
                    <a:pt x="40" y="14"/>
                  </a:cubicBezTo>
                  <a:cubicBezTo>
                    <a:pt x="44" y="18"/>
                    <a:pt x="45" y="21"/>
                    <a:pt x="45" y="21"/>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ï$ḷïḓé"/>
            <p:cNvSpPr/>
            <p:nvPr/>
          </p:nvSpPr>
          <p:spPr bwMode="auto">
            <a:xfrm>
              <a:off x="6931978" y="2726369"/>
              <a:ext cx="167685" cy="995095"/>
            </a:xfrm>
            <a:custGeom>
              <a:avLst/>
              <a:gdLst>
                <a:gd name="T0" fmla="*/ 104 w 137"/>
                <a:gd name="T1" fmla="*/ 0 h 813"/>
                <a:gd name="T2" fmla="*/ 0 w 137"/>
                <a:gd name="T3" fmla="*/ 218 h 813"/>
                <a:gd name="T4" fmla="*/ 77 w 137"/>
                <a:gd name="T5" fmla="*/ 265 h 813"/>
                <a:gd name="T6" fmla="*/ 23 w 137"/>
                <a:gd name="T7" fmla="*/ 394 h 813"/>
                <a:gd name="T8" fmla="*/ 137 w 137"/>
                <a:gd name="T9" fmla="*/ 813 h 813"/>
                <a:gd name="T10" fmla="*/ 133 w 137"/>
                <a:gd name="T11" fmla="*/ 649 h 813"/>
                <a:gd name="T12" fmla="*/ 104 w 137"/>
                <a:gd name="T13" fmla="*/ 0 h 813"/>
              </a:gdLst>
              <a:ahLst/>
              <a:cxnLst>
                <a:cxn ang="0">
                  <a:pos x="T0" y="T1"/>
                </a:cxn>
                <a:cxn ang="0">
                  <a:pos x="T2" y="T3"/>
                </a:cxn>
                <a:cxn ang="0">
                  <a:pos x="T4" y="T5"/>
                </a:cxn>
                <a:cxn ang="0">
                  <a:pos x="T6" y="T7"/>
                </a:cxn>
                <a:cxn ang="0">
                  <a:pos x="T8" y="T9"/>
                </a:cxn>
                <a:cxn ang="0">
                  <a:pos x="T10" y="T11"/>
                </a:cxn>
                <a:cxn ang="0">
                  <a:pos x="T12" y="T13"/>
                </a:cxn>
              </a:cxnLst>
              <a:rect l="0" t="0" r="r" b="b"/>
              <a:pathLst>
                <a:path w="137" h="813">
                  <a:moveTo>
                    <a:pt x="104" y="0"/>
                  </a:moveTo>
                  <a:lnTo>
                    <a:pt x="0" y="218"/>
                  </a:lnTo>
                  <a:lnTo>
                    <a:pt x="77" y="265"/>
                  </a:lnTo>
                  <a:lnTo>
                    <a:pt x="23" y="394"/>
                  </a:lnTo>
                  <a:lnTo>
                    <a:pt x="137" y="813"/>
                  </a:lnTo>
                  <a:lnTo>
                    <a:pt x="133" y="649"/>
                  </a:lnTo>
                  <a:lnTo>
                    <a:pt x="104"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išļíḓé"/>
            <p:cNvSpPr/>
            <p:nvPr/>
          </p:nvSpPr>
          <p:spPr bwMode="auto">
            <a:xfrm>
              <a:off x="7246541" y="2682306"/>
              <a:ext cx="188493" cy="1055070"/>
            </a:xfrm>
            <a:custGeom>
              <a:avLst/>
              <a:gdLst>
                <a:gd name="T0" fmla="*/ 46 w 154"/>
                <a:gd name="T1" fmla="*/ 0 h 862"/>
                <a:gd name="T2" fmla="*/ 154 w 154"/>
                <a:gd name="T3" fmla="*/ 264 h 862"/>
                <a:gd name="T4" fmla="*/ 73 w 154"/>
                <a:gd name="T5" fmla="*/ 299 h 862"/>
                <a:gd name="T6" fmla="*/ 140 w 154"/>
                <a:gd name="T7" fmla="*/ 409 h 862"/>
                <a:gd name="T8" fmla="*/ 23 w 154"/>
                <a:gd name="T9" fmla="*/ 862 h 862"/>
                <a:gd name="T10" fmla="*/ 0 w 154"/>
                <a:gd name="T11" fmla="*/ 801 h 862"/>
                <a:gd name="T12" fmla="*/ 0 w 154"/>
                <a:gd name="T13" fmla="*/ 380 h 862"/>
                <a:gd name="T14" fmla="*/ 46 w 154"/>
                <a:gd name="T15" fmla="*/ 0 h 8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862">
                  <a:moveTo>
                    <a:pt x="46" y="0"/>
                  </a:moveTo>
                  <a:lnTo>
                    <a:pt x="154" y="264"/>
                  </a:lnTo>
                  <a:lnTo>
                    <a:pt x="73" y="299"/>
                  </a:lnTo>
                  <a:lnTo>
                    <a:pt x="140" y="409"/>
                  </a:lnTo>
                  <a:lnTo>
                    <a:pt x="23" y="862"/>
                  </a:lnTo>
                  <a:lnTo>
                    <a:pt x="0" y="801"/>
                  </a:lnTo>
                  <a:lnTo>
                    <a:pt x="0" y="380"/>
                  </a:lnTo>
                  <a:lnTo>
                    <a:pt x="46"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išľíḍe"/>
            <p:cNvSpPr/>
            <p:nvPr/>
          </p:nvSpPr>
          <p:spPr bwMode="auto">
            <a:xfrm>
              <a:off x="6611295" y="5606392"/>
              <a:ext cx="478576" cy="324355"/>
            </a:xfrm>
            <a:custGeom>
              <a:avLst/>
              <a:gdLst>
                <a:gd name="T0" fmla="*/ 103 w 188"/>
                <a:gd name="T1" fmla="*/ 9 h 128"/>
                <a:gd name="T2" fmla="*/ 50 w 188"/>
                <a:gd name="T3" fmla="*/ 55 h 128"/>
                <a:gd name="T4" fmla="*/ 46 w 188"/>
                <a:gd name="T5" fmla="*/ 126 h 128"/>
                <a:gd name="T6" fmla="*/ 184 w 188"/>
                <a:gd name="T7" fmla="*/ 53 h 128"/>
                <a:gd name="T8" fmla="*/ 179 w 188"/>
                <a:gd name="T9" fmla="*/ 0 h 128"/>
                <a:gd name="T10" fmla="*/ 103 w 188"/>
                <a:gd name="T11" fmla="*/ 9 h 128"/>
              </a:gdLst>
              <a:ahLst/>
              <a:cxnLst>
                <a:cxn ang="0">
                  <a:pos x="T0" y="T1"/>
                </a:cxn>
                <a:cxn ang="0">
                  <a:pos x="T2" y="T3"/>
                </a:cxn>
                <a:cxn ang="0">
                  <a:pos x="T4" y="T5"/>
                </a:cxn>
                <a:cxn ang="0">
                  <a:pos x="T6" y="T7"/>
                </a:cxn>
                <a:cxn ang="0">
                  <a:pos x="T8" y="T9"/>
                </a:cxn>
                <a:cxn ang="0">
                  <a:pos x="T10" y="T11"/>
                </a:cxn>
              </a:cxnLst>
              <a:rect l="0" t="0" r="r" b="b"/>
              <a:pathLst>
                <a:path w="188" h="128">
                  <a:moveTo>
                    <a:pt x="103" y="9"/>
                  </a:moveTo>
                  <a:cubicBezTo>
                    <a:pt x="83" y="39"/>
                    <a:pt x="73" y="44"/>
                    <a:pt x="50" y="55"/>
                  </a:cubicBezTo>
                  <a:cubicBezTo>
                    <a:pt x="0" y="81"/>
                    <a:pt x="21" y="122"/>
                    <a:pt x="46" y="126"/>
                  </a:cubicBezTo>
                  <a:cubicBezTo>
                    <a:pt x="63" y="128"/>
                    <a:pt x="154" y="99"/>
                    <a:pt x="184" y="53"/>
                  </a:cubicBezTo>
                  <a:cubicBezTo>
                    <a:pt x="188" y="41"/>
                    <a:pt x="179" y="0"/>
                    <a:pt x="179" y="0"/>
                  </a:cubicBezTo>
                  <a:cubicBezTo>
                    <a:pt x="179" y="0"/>
                    <a:pt x="151" y="26"/>
                    <a:pt x="103" y="9"/>
                  </a:cubicBezTo>
                  <a:close/>
                </a:path>
              </a:pathLst>
            </a:custGeom>
            <a:solidFill>
              <a:srgbClr val="3D2E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7" name="ïšḻiďê"/>
            <p:cNvSpPr/>
            <p:nvPr/>
          </p:nvSpPr>
          <p:spPr bwMode="auto">
            <a:xfrm>
              <a:off x="7389746" y="5634544"/>
              <a:ext cx="384329" cy="591182"/>
            </a:xfrm>
            <a:custGeom>
              <a:avLst/>
              <a:gdLst>
                <a:gd name="T0" fmla="*/ 59 w 151"/>
                <a:gd name="T1" fmla="*/ 22 h 233"/>
                <a:gd name="T2" fmla="*/ 35 w 151"/>
                <a:gd name="T3" fmla="*/ 115 h 233"/>
                <a:gd name="T4" fmla="*/ 109 w 151"/>
                <a:gd name="T5" fmla="*/ 175 h 233"/>
                <a:gd name="T6" fmla="*/ 149 w 151"/>
                <a:gd name="T7" fmla="*/ 74 h 233"/>
                <a:gd name="T8" fmla="*/ 132 w 151"/>
                <a:gd name="T9" fmla="*/ 0 h 233"/>
                <a:gd name="T10" fmla="*/ 59 w 151"/>
                <a:gd name="T11" fmla="*/ 22 h 233"/>
              </a:gdLst>
              <a:ahLst/>
              <a:cxnLst>
                <a:cxn ang="0">
                  <a:pos x="T0" y="T1"/>
                </a:cxn>
                <a:cxn ang="0">
                  <a:pos x="T2" y="T3"/>
                </a:cxn>
                <a:cxn ang="0">
                  <a:pos x="T4" y="T5"/>
                </a:cxn>
                <a:cxn ang="0">
                  <a:pos x="T6" y="T7"/>
                </a:cxn>
                <a:cxn ang="0">
                  <a:pos x="T8" y="T9"/>
                </a:cxn>
                <a:cxn ang="0">
                  <a:pos x="T10" y="T11"/>
                </a:cxn>
              </a:cxnLst>
              <a:rect l="0" t="0" r="r" b="b"/>
              <a:pathLst>
                <a:path w="151" h="233">
                  <a:moveTo>
                    <a:pt x="59" y="22"/>
                  </a:moveTo>
                  <a:cubicBezTo>
                    <a:pt x="52" y="62"/>
                    <a:pt x="53" y="88"/>
                    <a:pt x="35" y="115"/>
                  </a:cubicBezTo>
                  <a:cubicBezTo>
                    <a:pt x="0" y="167"/>
                    <a:pt x="52" y="233"/>
                    <a:pt x="109" y="175"/>
                  </a:cubicBezTo>
                  <a:cubicBezTo>
                    <a:pt x="119" y="164"/>
                    <a:pt x="132" y="131"/>
                    <a:pt x="149" y="74"/>
                  </a:cubicBezTo>
                  <a:cubicBezTo>
                    <a:pt x="151" y="60"/>
                    <a:pt x="132" y="0"/>
                    <a:pt x="132" y="0"/>
                  </a:cubicBezTo>
                  <a:cubicBezTo>
                    <a:pt x="132" y="0"/>
                    <a:pt x="116" y="32"/>
                    <a:pt x="59" y="22"/>
                  </a:cubicBezTo>
                  <a:close/>
                </a:path>
              </a:pathLst>
            </a:custGeom>
            <a:solidFill>
              <a:srgbClr val="3D2E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8" name="iŝḻîďê"/>
            <p:cNvSpPr/>
            <p:nvPr/>
          </p:nvSpPr>
          <p:spPr bwMode="auto">
            <a:xfrm>
              <a:off x="7000521" y="2712905"/>
              <a:ext cx="99142" cy="132190"/>
            </a:xfrm>
            <a:custGeom>
              <a:avLst/>
              <a:gdLst>
                <a:gd name="T0" fmla="*/ 45 w 81"/>
                <a:gd name="T1" fmla="*/ 0 h 108"/>
                <a:gd name="T2" fmla="*/ 0 w 81"/>
                <a:gd name="T3" fmla="*/ 52 h 108"/>
                <a:gd name="T4" fmla="*/ 41 w 81"/>
                <a:gd name="T5" fmla="*/ 108 h 108"/>
                <a:gd name="T6" fmla="*/ 81 w 81"/>
                <a:gd name="T7" fmla="*/ 60 h 108"/>
                <a:gd name="T8" fmla="*/ 45 w 81"/>
                <a:gd name="T9" fmla="*/ 0 h 108"/>
              </a:gdLst>
              <a:ahLst/>
              <a:cxnLst>
                <a:cxn ang="0">
                  <a:pos x="T0" y="T1"/>
                </a:cxn>
                <a:cxn ang="0">
                  <a:pos x="T2" y="T3"/>
                </a:cxn>
                <a:cxn ang="0">
                  <a:pos x="T4" y="T5"/>
                </a:cxn>
                <a:cxn ang="0">
                  <a:pos x="T6" y="T7"/>
                </a:cxn>
                <a:cxn ang="0">
                  <a:pos x="T8" y="T9"/>
                </a:cxn>
              </a:cxnLst>
              <a:rect l="0" t="0" r="r" b="b"/>
              <a:pathLst>
                <a:path w="81" h="108">
                  <a:moveTo>
                    <a:pt x="45" y="0"/>
                  </a:moveTo>
                  <a:lnTo>
                    <a:pt x="0" y="52"/>
                  </a:lnTo>
                  <a:lnTo>
                    <a:pt x="41" y="108"/>
                  </a:lnTo>
                  <a:lnTo>
                    <a:pt x="81" y="60"/>
                  </a:lnTo>
                  <a:lnTo>
                    <a:pt x="45" y="0"/>
                  </a:lnTo>
                  <a:close/>
                </a:path>
              </a:pathLst>
            </a:custGeom>
            <a:solidFill>
              <a:srgbClr val="F1F1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9" name="ïslíḍe"/>
            <p:cNvSpPr/>
            <p:nvPr/>
          </p:nvSpPr>
          <p:spPr bwMode="auto">
            <a:xfrm>
              <a:off x="7231853" y="2670066"/>
              <a:ext cx="124846" cy="198285"/>
            </a:xfrm>
            <a:custGeom>
              <a:avLst/>
              <a:gdLst>
                <a:gd name="T0" fmla="*/ 0 w 102"/>
                <a:gd name="T1" fmla="*/ 102 h 162"/>
                <a:gd name="T2" fmla="*/ 64 w 102"/>
                <a:gd name="T3" fmla="*/ 0 h 162"/>
                <a:gd name="T4" fmla="*/ 102 w 102"/>
                <a:gd name="T5" fmla="*/ 52 h 162"/>
                <a:gd name="T6" fmla="*/ 56 w 102"/>
                <a:gd name="T7" fmla="*/ 162 h 162"/>
                <a:gd name="T8" fmla="*/ 0 w 102"/>
                <a:gd name="T9" fmla="*/ 102 h 162"/>
              </a:gdLst>
              <a:ahLst/>
              <a:cxnLst>
                <a:cxn ang="0">
                  <a:pos x="T0" y="T1"/>
                </a:cxn>
                <a:cxn ang="0">
                  <a:pos x="T2" y="T3"/>
                </a:cxn>
                <a:cxn ang="0">
                  <a:pos x="T4" y="T5"/>
                </a:cxn>
                <a:cxn ang="0">
                  <a:pos x="T6" y="T7"/>
                </a:cxn>
                <a:cxn ang="0">
                  <a:pos x="T8" y="T9"/>
                </a:cxn>
              </a:cxnLst>
              <a:rect l="0" t="0" r="r" b="b"/>
              <a:pathLst>
                <a:path w="102" h="162">
                  <a:moveTo>
                    <a:pt x="0" y="102"/>
                  </a:moveTo>
                  <a:lnTo>
                    <a:pt x="64" y="0"/>
                  </a:lnTo>
                  <a:lnTo>
                    <a:pt x="102" y="52"/>
                  </a:lnTo>
                  <a:lnTo>
                    <a:pt x="56" y="162"/>
                  </a:lnTo>
                  <a:lnTo>
                    <a:pt x="0" y="102"/>
                  </a:lnTo>
                  <a:close/>
                </a:path>
              </a:pathLst>
            </a:custGeom>
            <a:solidFill>
              <a:srgbClr val="F1F1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0" name="ïşḻîde"/>
            <p:cNvSpPr/>
            <p:nvPr/>
          </p:nvSpPr>
          <p:spPr bwMode="auto">
            <a:xfrm>
              <a:off x="5934435" y="3393438"/>
              <a:ext cx="132190" cy="122398"/>
            </a:xfrm>
            <a:custGeom>
              <a:avLst/>
              <a:gdLst>
                <a:gd name="T0" fmla="*/ 46 w 52"/>
                <a:gd name="T1" fmla="*/ 18 h 48"/>
                <a:gd name="T2" fmla="*/ 46 w 52"/>
                <a:gd name="T3" fmla="*/ 41 h 48"/>
                <a:gd name="T4" fmla="*/ 46 w 52"/>
                <a:gd name="T5" fmla="*/ 41 h 48"/>
                <a:gd name="T6" fmla="*/ 23 w 52"/>
                <a:gd name="T7" fmla="*/ 41 h 48"/>
                <a:gd name="T8" fmla="*/ 6 w 52"/>
                <a:gd name="T9" fmla="*/ 30 h 48"/>
                <a:gd name="T10" fmla="*/ 6 w 52"/>
                <a:gd name="T11" fmla="*/ 7 h 48"/>
                <a:gd name="T12" fmla="*/ 6 w 52"/>
                <a:gd name="T13" fmla="*/ 7 h 48"/>
                <a:gd name="T14" fmla="*/ 29 w 52"/>
                <a:gd name="T15" fmla="*/ 7 h 48"/>
                <a:gd name="T16" fmla="*/ 46 w 52"/>
                <a:gd name="T1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8">
                  <a:moveTo>
                    <a:pt x="46" y="18"/>
                  </a:moveTo>
                  <a:cubicBezTo>
                    <a:pt x="52" y="24"/>
                    <a:pt x="52" y="35"/>
                    <a:pt x="46" y="41"/>
                  </a:cubicBezTo>
                  <a:cubicBezTo>
                    <a:pt x="46" y="41"/>
                    <a:pt x="46" y="41"/>
                    <a:pt x="46" y="41"/>
                  </a:cubicBezTo>
                  <a:cubicBezTo>
                    <a:pt x="40" y="47"/>
                    <a:pt x="30" y="48"/>
                    <a:pt x="23" y="41"/>
                  </a:cubicBezTo>
                  <a:cubicBezTo>
                    <a:pt x="6" y="30"/>
                    <a:pt x="6" y="30"/>
                    <a:pt x="6" y="30"/>
                  </a:cubicBezTo>
                  <a:cubicBezTo>
                    <a:pt x="0" y="24"/>
                    <a:pt x="0" y="13"/>
                    <a:pt x="6" y="7"/>
                  </a:cubicBezTo>
                  <a:cubicBezTo>
                    <a:pt x="6" y="7"/>
                    <a:pt x="6" y="7"/>
                    <a:pt x="6" y="7"/>
                  </a:cubicBezTo>
                  <a:cubicBezTo>
                    <a:pt x="12" y="1"/>
                    <a:pt x="22" y="0"/>
                    <a:pt x="29" y="7"/>
                  </a:cubicBezTo>
                  <a:lnTo>
                    <a:pt x="46" y="18"/>
                  </a:ln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1" name="îṣļïḍê"/>
            <p:cNvSpPr/>
            <p:nvPr/>
          </p:nvSpPr>
          <p:spPr bwMode="auto">
            <a:xfrm>
              <a:off x="5934435" y="3643130"/>
              <a:ext cx="80783" cy="118726"/>
            </a:xfrm>
            <a:custGeom>
              <a:avLst/>
              <a:gdLst>
                <a:gd name="T0" fmla="*/ 23 w 32"/>
                <a:gd name="T1" fmla="*/ 36 h 47"/>
                <a:gd name="T2" fmla="*/ 8 w 32"/>
                <a:gd name="T3" fmla="*/ 45 h 47"/>
                <a:gd name="T4" fmla="*/ 8 w 32"/>
                <a:gd name="T5" fmla="*/ 45 h 47"/>
                <a:gd name="T6" fmla="*/ 2 w 32"/>
                <a:gd name="T7" fmla="*/ 29 h 47"/>
                <a:gd name="T8" fmla="*/ 9 w 32"/>
                <a:gd name="T9" fmla="*/ 11 h 47"/>
                <a:gd name="T10" fmla="*/ 24 w 32"/>
                <a:gd name="T11" fmla="*/ 2 h 47"/>
                <a:gd name="T12" fmla="*/ 24 w 32"/>
                <a:gd name="T13" fmla="*/ 2 h 47"/>
                <a:gd name="T14" fmla="*/ 30 w 32"/>
                <a:gd name="T15" fmla="*/ 18 h 47"/>
                <a:gd name="T16" fmla="*/ 23 w 32"/>
                <a:gd name="T1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7">
                  <a:moveTo>
                    <a:pt x="23" y="36"/>
                  </a:moveTo>
                  <a:cubicBezTo>
                    <a:pt x="20" y="43"/>
                    <a:pt x="14" y="47"/>
                    <a:pt x="8" y="45"/>
                  </a:cubicBezTo>
                  <a:cubicBezTo>
                    <a:pt x="8" y="45"/>
                    <a:pt x="8" y="45"/>
                    <a:pt x="8" y="45"/>
                  </a:cubicBezTo>
                  <a:cubicBezTo>
                    <a:pt x="2" y="43"/>
                    <a:pt x="0" y="36"/>
                    <a:pt x="2" y="29"/>
                  </a:cubicBezTo>
                  <a:cubicBezTo>
                    <a:pt x="9" y="11"/>
                    <a:pt x="9" y="11"/>
                    <a:pt x="9" y="11"/>
                  </a:cubicBezTo>
                  <a:cubicBezTo>
                    <a:pt x="12" y="4"/>
                    <a:pt x="18" y="0"/>
                    <a:pt x="24" y="2"/>
                  </a:cubicBezTo>
                  <a:cubicBezTo>
                    <a:pt x="24" y="2"/>
                    <a:pt x="24" y="2"/>
                    <a:pt x="24" y="2"/>
                  </a:cubicBezTo>
                  <a:cubicBezTo>
                    <a:pt x="30" y="4"/>
                    <a:pt x="32" y="11"/>
                    <a:pt x="30" y="18"/>
                  </a:cubicBezTo>
                  <a:lnTo>
                    <a:pt x="23" y="36"/>
                  </a:ln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2" name="îśḻïďe"/>
            <p:cNvSpPr/>
            <p:nvPr/>
          </p:nvSpPr>
          <p:spPr bwMode="auto">
            <a:xfrm>
              <a:off x="5984618" y="3605186"/>
              <a:ext cx="107710" cy="149325"/>
            </a:xfrm>
            <a:custGeom>
              <a:avLst/>
              <a:gdLst>
                <a:gd name="T0" fmla="*/ 29 w 42"/>
                <a:gd name="T1" fmla="*/ 46 h 59"/>
                <a:gd name="T2" fmla="*/ 11 w 42"/>
                <a:gd name="T3" fmla="*/ 57 h 59"/>
                <a:gd name="T4" fmla="*/ 11 w 42"/>
                <a:gd name="T5" fmla="*/ 57 h 59"/>
                <a:gd name="T6" fmla="*/ 3 w 42"/>
                <a:gd name="T7" fmla="*/ 37 h 59"/>
                <a:gd name="T8" fmla="*/ 12 w 42"/>
                <a:gd name="T9" fmla="*/ 13 h 59"/>
                <a:gd name="T10" fmla="*/ 31 w 42"/>
                <a:gd name="T11" fmla="*/ 3 h 59"/>
                <a:gd name="T12" fmla="*/ 31 w 42"/>
                <a:gd name="T13" fmla="*/ 3 h 59"/>
                <a:gd name="T14" fmla="*/ 39 w 42"/>
                <a:gd name="T15" fmla="*/ 23 h 59"/>
                <a:gd name="T16" fmla="*/ 29 w 42"/>
                <a:gd name="T17"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9">
                  <a:moveTo>
                    <a:pt x="29" y="46"/>
                  </a:moveTo>
                  <a:cubicBezTo>
                    <a:pt x="26" y="55"/>
                    <a:pt x="18" y="59"/>
                    <a:pt x="11" y="57"/>
                  </a:cubicBezTo>
                  <a:cubicBezTo>
                    <a:pt x="11" y="57"/>
                    <a:pt x="11" y="57"/>
                    <a:pt x="11" y="57"/>
                  </a:cubicBezTo>
                  <a:cubicBezTo>
                    <a:pt x="4" y="54"/>
                    <a:pt x="0" y="45"/>
                    <a:pt x="3" y="37"/>
                  </a:cubicBezTo>
                  <a:cubicBezTo>
                    <a:pt x="12" y="13"/>
                    <a:pt x="12" y="13"/>
                    <a:pt x="12" y="13"/>
                  </a:cubicBezTo>
                  <a:cubicBezTo>
                    <a:pt x="15" y="5"/>
                    <a:pt x="24" y="0"/>
                    <a:pt x="31" y="3"/>
                  </a:cubicBezTo>
                  <a:cubicBezTo>
                    <a:pt x="31" y="3"/>
                    <a:pt x="31" y="3"/>
                    <a:pt x="31" y="3"/>
                  </a:cubicBezTo>
                  <a:cubicBezTo>
                    <a:pt x="38" y="6"/>
                    <a:pt x="42" y="15"/>
                    <a:pt x="39" y="23"/>
                  </a:cubicBezTo>
                  <a:lnTo>
                    <a:pt x="29" y="46"/>
                  </a:ln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3" name="îŝlïďê"/>
            <p:cNvSpPr/>
            <p:nvPr/>
          </p:nvSpPr>
          <p:spPr bwMode="auto">
            <a:xfrm>
              <a:off x="6059281" y="3569691"/>
              <a:ext cx="111382" cy="177477"/>
            </a:xfrm>
            <a:custGeom>
              <a:avLst/>
              <a:gdLst>
                <a:gd name="T0" fmla="*/ 30 w 44"/>
                <a:gd name="T1" fmla="*/ 54 h 70"/>
                <a:gd name="T2" fmla="*/ 10 w 44"/>
                <a:gd name="T3" fmla="*/ 67 h 70"/>
                <a:gd name="T4" fmla="*/ 10 w 44"/>
                <a:gd name="T5" fmla="*/ 67 h 70"/>
                <a:gd name="T6" fmla="*/ 3 w 44"/>
                <a:gd name="T7" fmla="*/ 44 h 70"/>
                <a:gd name="T8" fmla="*/ 14 w 44"/>
                <a:gd name="T9" fmla="*/ 16 h 70"/>
                <a:gd name="T10" fmla="*/ 34 w 44"/>
                <a:gd name="T11" fmla="*/ 3 h 70"/>
                <a:gd name="T12" fmla="*/ 34 w 44"/>
                <a:gd name="T13" fmla="*/ 3 h 70"/>
                <a:gd name="T14" fmla="*/ 41 w 44"/>
                <a:gd name="T15" fmla="*/ 26 h 70"/>
                <a:gd name="T16" fmla="*/ 30 w 4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0">
                  <a:moveTo>
                    <a:pt x="30" y="54"/>
                  </a:moveTo>
                  <a:cubicBezTo>
                    <a:pt x="26" y="64"/>
                    <a:pt x="17" y="70"/>
                    <a:pt x="10" y="67"/>
                  </a:cubicBezTo>
                  <a:cubicBezTo>
                    <a:pt x="10" y="67"/>
                    <a:pt x="10" y="67"/>
                    <a:pt x="10" y="67"/>
                  </a:cubicBezTo>
                  <a:cubicBezTo>
                    <a:pt x="3" y="64"/>
                    <a:pt x="0" y="54"/>
                    <a:pt x="3" y="44"/>
                  </a:cubicBezTo>
                  <a:cubicBezTo>
                    <a:pt x="14" y="16"/>
                    <a:pt x="14" y="16"/>
                    <a:pt x="14" y="16"/>
                  </a:cubicBezTo>
                  <a:cubicBezTo>
                    <a:pt x="18" y="6"/>
                    <a:pt x="27" y="0"/>
                    <a:pt x="34" y="3"/>
                  </a:cubicBezTo>
                  <a:cubicBezTo>
                    <a:pt x="34" y="3"/>
                    <a:pt x="34" y="3"/>
                    <a:pt x="34" y="3"/>
                  </a:cubicBezTo>
                  <a:cubicBezTo>
                    <a:pt x="41" y="5"/>
                    <a:pt x="44" y="16"/>
                    <a:pt x="41" y="26"/>
                  </a:cubicBezTo>
                  <a:lnTo>
                    <a:pt x="30" y="54"/>
                  </a:ln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4" name="ïṩ1îḍé"/>
            <p:cNvSpPr/>
            <p:nvPr/>
          </p:nvSpPr>
          <p:spPr bwMode="auto">
            <a:xfrm>
              <a:off x="6116808" y="3589274"/>
              <a:ext cx="105262" cy="144430"/>
            </a:xfrm>
            <a:custGeom>
              <a:avLst/>
              <a:gdLst>
                <a:gd name="T0" fmla="*/ 29 w 41"/>
                <a:gd name="T1" fmla="*/ 45 h 57"/>
                <a:gd name="T2" fmla="*/ 11 w 41"/>
                <a:gd name="T3" fmla="*/ 55 h 57"/>
                <a:gd name="T4" fmla="*/ 11 w 41"/>
                <a:gd name="T5" fmla="*/ 55 h 57"/>
                <a:gd name="T6" fmla="*/ 3 w 41"/>
                <a:gd name="T7" fmla="*/ 35 h 57"/>
                <a:gd name="T8" fmla="*/ 12 w 41"/>
                <a:gd name="T9" fmla="*/ 13 h 57"/>
                <a:gd name="T10" fmla="*/ 30 w 41"/>
                <a:gd name="T11" fmla="*/ 3 h 57"/>
                <a:gd name="T12" fmla="*/ 30 w 41"/>
                <a:gd name="T13" fmla="*/ 3 h 57"/>
                <a:gd name="T14" fmla="*/ 38 w 41"/>
                <a:gd name="T15" fmla="*/ 22 h 57"/>
                <a:gd name="T16" fmla="*/ 29 w 41"/>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7">
                  <a:moveTo>
                    <a:pt x="29" y="45"/>
                  </a:moveTo>
                  <a:cubicBezTo>
                    <a:pt x="26" y="53"/>
                    <a:pt x="18" y="57"/>
                    <a:pt x="11" y="55"/>
                  </a:cubicBezTo>
                  <a:cubicBezTo>
                    <a:pt x="11" y="55"/>
                    <a:pt x="11" y="55"/>
                    <a:pt x="11" y="55"/>
                  </a:cubicBezTo>
                  <a:cubicBezTo>
                    <a:pt x="3" y="52"/>
                    <a:pt x="0" y="43"/>
                    <a:pt x="3" y="35"/>
                  </a:cubicBezTo>
                  <a:cubicBezTo>
                    <a:pt x="12" y="13"/>
                    <a:pt x="12" y="13"/>
                    <a:pt x="12" y="13"/>
                  </a:cubicBezTo>
                  <a:cubicBezTo>
                    <a:pt x="15" y="4"/>
                    <a:pt x="23" y="0"/>
                    <a:pt x="30" y="3"/>
                  </a:cubicBezTo>
                  <a:cubicBezTo>
                    <a:pt x="30" y="3"/>
                    <a:pt x="30" y="3"/>
                    <a:pt x="30" y="3"/>
                  </a:cubicBezTo>
                  <a:cubicBezTo>
                    <a:pt x="38" y="5"/>
                    <a:pt x="41" y="14"/>
                    <a:pt x="38" y="22"/>
                  </a:cubicBezTo>
                  <a:lnTo>
                    <a:pt x="29" y="45"/>
                  </a:ln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íṣļiḑè"/>
            <p:cNvSpPr/>
            <p:nvPr/>
          </p:nvSpPr>
          <p:spPr bwMode="auto">
            <a:xfrm>
              <a:off x="4570922" y="2419150"/>
              <a:ext cx="253364" cy="507951"/>
            </a:xfrm>
            <a:custGeom>
              <a:avLst/>
              <a:gdLst>
                <a:gd name="T0" fmla="*/ 0 w 207"/>
                <a:gd name="T1" fmla="*/ 373 h 415"/>
                <a:gd name="T2" fmla="*/ 207 w 207"/>
                <a:gd name="T3" fmla="*/ 415 h 415"/>
                <a:gd name="T4" fmla="*/ 207 w 207"/>
                <a:gd name="T5" fmla="*/ 0 h 415"/>
                <a:gd name="T6" fmla="*/ 0 w 207"/>
                <a:gd name="T7" fmla="*/ 0 h 415"/>
                <a:gd name="T8" fmla="*/ 0 w 207"/>
                <a:gd name="T9" fmla="*/ 373 h 415"/>
              </a:gdLst>
              <a:ahLst/>
              <a:cxnLst>
                <a:cxn ang="0">
                  <a:pos x="T0" y="T1"/>
                </a:cxn>
                <a:cxn ang="0">
                  <a:pos x="T2" y="T3"/>
                </a:cxn>
                <a:cxn ang="0">
                  <a:pos x="T4" y="T5"/>
                </a:cxn>
                <a:cxn ang="0">
                  <a:pos x="T6" y="T7"/>
                </a:cxn>
                <a:cxn ang="0">
                  <a:pos x="T8" y="T9"/>
                </a:cxn>
              </a:cxnLst>
              <a:rect l="0" t="0" r="r" b="b"/>
              <a:pathLst>
                <a:path w="207" h="415">
                  <a:moveTo>
                    <a:pt x="0" y="373"/>
                  </a:moveTo>
                  <a:lnTo>
                    <a:pt x="207" y="415"/>
                  </a:lnTo>
                  <a:lnTo>
                    <a:pt x="207" y="0"/>
                  </a:lnTo>
                  <a:lnTo>
                    <a:pt x="0" y="0"/>
                  </a:lnTo>
                  <a:lnTo>
                    <a:pt x="0" y="373"/>
                  </a:lnTo>
                  <a:close/>
                </a:path>
              </a:pathLst>
            </a:custGeom>
            <a:solidFill>
              <a:srgbClr val="E8C5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ísḷïḍè"/>
            <p:cNvSpPr/>
            <p:nvPr/>
          </p:nvSpPr>
          <p:spPr bwMode="auto">
            <a:xfrm>
              <a:off x="4102138" y="4094778"/>
              <a:ext cx="921656" cy="1809041"/>
            </a:xfrm>
            <a:custGeom>
              <a:avLst/>
              <a:gdLst>
                <a:gd name="T0" fmla="*/ 751 w 753"/>
                <a:gd name="T1" fmla="*/ 0 h 1478"/>
                <a:gd name="T2" fmla="*/ 753 w 753"/>
                <a:gd name="T3" fmla="*/ 1444 h 1478"/>
                <a:gd name="T4" fmla="*/ 593 w 753"/>
                <a:gd name="T5" fmla="*/ 1420 h 1478"/>
                <a:gd name="T6" fmla="*/ 580 w 753"/>
                <a:gd name="T7" fmla="*/ 1386 h 1478"/>
                <a:gd name="T8" fmla="*/ 482 w 753"/>
                <a:gd name="T9" fmla="*/ 293 h 1478"/>
                <a:gd name="T10" fmla="*/ 426 w 753"/>
                <a:gd name="T11" fmla="*/ 307 h 1478"/>
                <a:gd name="T12" fmla="*/ 162 w 753"/>
                <a:gd name="T13" fmla="*/ 1420 h 1478"/>
                <a:gd name="T14" fmla="*/ 81 w 753"/>
                <a:gd name="T15" fmla="*/ 1478 h 1478"/>
                <a:gd name="T16" fmla="*/ 0 w 753"/>
                <a:gd name="T17" fmla="*/ 1395 h 1478"/>
                <a:gd name="T18" fmla="*/ 108 w 753"/>
                <a:gd name="T19" fmla="*/ 0 h 1478"/>
                <a:gd name="T20" fmla="*/ 751 w 753"/>
                <a:gd name="T21" fmla="*/ 0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1478">
                  <a:moveTo>
                    <a:pt x="751" y="0"/>
                  </a:moveTo>
                  <a:lnTo>
                    <a:pt x="753" y="1444"/>
                  </a:lnTo>
                  <a:lnTo>
                    <a:pt x="593" y="1420"/>
                  </a:lnTo>
                  <a:lnTo>
                    <a:pt x="580" y="1386"/>
                  </a:lnTo>
                  <a:lnTo>
                    <a:pt x="482" y="293"/>
                  </a:lnTo>
                  <a:lnTo>
                    <a:pt x="426" y="307"/>
                  </a:lnTo>
                  <a:lnTo>
                    <a:pt x="162" y="1420"/>
                  </a:lnTo>
                  <a:lnTo>
                    <a:pt x="81" y="1478"/>
                  </a:lnTo>
                  <a:lnTo>
                    <a:pt x="0" y="1395"/>
                  </a:lnTo>
                  <a:lnTo>
                    <a:pt x="108" y="0"/>
                  </a:lnTo>
                  <a:lnTo>
                    <a:pt x="751" y="0"/>
                  </a:lnTo>
                  <a:close/>
                </a:path>
              </a:pathLst>
            </a:custGeom>
            <a:solidFill>
              <a:srgbClr val="7994A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7" name="iṡľïďé"/>
            <p:cNvSpPr/>
            <p:nvPr/>
          </p:nvSpPr>
          <p:spPr bwMode="auto">
            <a:xfrm>
              <a:off x="4102138" y="4094778"/>
              <a:ext cx="921656" cy="1809041"/>
            </a:xfrm>
            <a:custGeom>
              <a:avLst/>
              <a:gdLst>
                <a:gd name="T0" fmla="*/ 751 w 753"/>
                <a:gd name="T1" fmla="*/ 0 h 1478"/>
                <a:gd name="T2" fmla="*/ 753 w 753"/>
                <a:gd name="T3" fmla="*/ 1444 h 1478"/>
                <a:gd name="T4" fmla="*/ 593 w 753"/>
                <a:gd name="T5" fmla="*/ 1420 h 1478"/>
                <a:gd name="T6" fmla="*/ 580 w 753"/>
                <a:gd name="T7" fmla="*/ 1386 h 1478"/>
                <a:gd name="T8" fmla="*/ 482 w 753"/>
                <a:gd name="T9" fmla="*/ 293 h 1478"/>
                <a:gd name="T10" fmla="*/ 426 w 753"/>
                <a:gd name="T11" fmla="*/ 307 h 1478"/>
                <a:gd name="T12" fmla="*/ 162 w 753"/>
                <a:gd name="T13" fmla="*/ 1420 h 1478"/>
                <a:gd name="T14" fmla="*/ 81 w 753"/>
                <a:gd name="T15" fmla="*/ 1478 h 1478"/>
                <a:gd name="T16" fmla="*/ 0 w 753"/>
                <a:gd name="T17" fmla="*/ 1395 h 1478"/>
                <a:gd name="T18" fmla="*/ 108 w 753"/>
                <a:gd name="T19" fmla="*/ 0 h 1478"/>
                <a:gd name="T20" fmla="*/ 751 w 753"/>
                <a:gd name="T21" fmla="*/ 0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1478">
                  <a:moveTo>
                    <a:pt x="751" y="0"/>
                  </a:moveTo>
                  <a:lnTo>
                    <a:pt x="753" y="1444"/>
                  </a:lnTo>
                  <a:lnTo>
                    <a:pt x="593" y="1420"/>
                  </a:lnTo>
                  <a:lnTo>
                    <a:pt x="580" y="1386"/>
                  </a:lnTo>
                  <a:lnTo>
                    <a:pt x="482" y="293"/>
                  </a:lnTo>
                  <a:lnTo>
                    <a:pt x="426" y="307"/>
                  </a:lnTo>
                  <a:lnTo>
                    <a:pt x="162" y="1420"/>
                  </a:lnTo>
                  <a:lnTo>
                    <a:pt x="81" y="1478"/>
                  </a:lnTo>
                  <a:lnTo>
                    <a:pt x="0" y="1395"/>
                  </a:lnTo>
                  <a:lnTo>
                    <a:pt x="108" y="0"/>
                  </a:lnTo>
                  <a:lnTo>
                    <a:pt x="7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8" name="ï$1iḓé"/>
            <p:cNvSpPr/>
            <p:nvPr/>
          </p:nvSpPr>
          <p:spPr bwMode="auto">
            <a:xfrm>
              <a:off x="4812046" y="5776526"/>
              <a:ext cx="523863" cy="297427"/>
            </a:xfrm>
            <a:custGeom>
              <a:avLst/>
              <a:gdLst>
                <a:gd name="T0" fmla="*/ 83 w 206"/>
                <a:gd name="T1" fmla="*/ 0 h 117"/>
                <a:gd name="T2" fmla="*/ 149 w 206"/>
                <a:gd name="T3" fmla="*/ 37 h 117"/>
                <a:gd name="T4" fmla="*/ 168 w 206"/>
                <a:gd name="T5" fmla="*/ 111 h 117"/>
                <a:gd name="T6" fmla="*/ 7 w 206"/>
                <a:gd name="T7" fmla="*/ 62 h 117"/>
                <a:gd name="T8" fmla="*/ 0 w 206"/>
                <a:gd name="T9" fmla="*/ 6 h 117"/>
                <a:gd name="T10" fmla="*/ 83 w 206"/>
                <a:gd name="T11" fmla="*/ 0 h 117"/>
              </a:gdLst>
              <a:ahLst/>
              <a:cxnLst>
                <a:cxn ang="0">
                  <a:pos x="T0" y="T1"/>
                </a:cxn>
                <a:cxn ang="0">
                  <a:pos x="T2" y="T3"/>
                </a:cxn>
                <a:cxn ang="0">
                  <a:pos x="T4" y="T5"/>
                </a:cxn>
                <a:cxn ang="0">
                  <a:pos x="T6" y="T7"/>
                </a:cxn>
                <a:cxn ang="0">
                  <a:pos x="T8" y="T9"/>
                </a:cxn>
                <a:cxn ang="0">
                  <a:pos x="T10" y="T11"/>
                </a:cxn>
              </a:cxnLst>
              <a:rect l="0" t="0" r="r" b="b"/>
              <a:pathLst>
                <a:path w="206" h="117">
                  <a:moveTo>
                    <a:pt x="83" y="0"/>
                  </a:moveTo>
                  <a:cubicBezTo>
                    <a:pt x="111" y="27"/>
                    <a:pt x="122" y="30"/>
                    <a:pt x="149" y="37"/>
                  </a:cubicBezTo>
                  <a:cubicBezTo>
                    <a:pt x="206" y="53"/>
                    <a:pt x="193" y="102"/>
                    <a:pt x="168" y="111"/>
                  </a:cubicBezTo>
                  <a:cubicBezTo>
                    <a:pt x="150" y="117"/>
                    <a:pt x="48" y="105"/>
                    <a:pt x="7" y="62"/>
                  </a:cubicBezTo>
                  <a:cubicBezTo>
                    <a:pt x="0" y="51"/>
                    <a:pt x="0" y="6"/>
                    <a:pt x="0" y="6"/>
                  </a:cubicBezTo>
                  <a:cubicBezTo>
                    <a:pt x="0" y="6"/>
                    <a:pt x="36" y="27"/>
                    <a:pt x="83" y="0"/>
                  </a:cubicBezTo>
                </a:path>
              </a:pathLst>
            </a:custGeom>
            <a:solidFill>
              <a:srgbClr val="4F44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9" name="ïš1ïḓé"/>
            <p:cNvSpPr/>
            <p:nvPr/>
          </p:nvSpPr>
          <p:spPr bwMode="auto">
            <a:xfrm>
              <a:off x="5036034" y="57887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0" name="i$lïḍé"/>
            <p:cNvSpPr/>
            <p:nvPr/>
          </p:nvSpPr>
          <p:spPr bwMode="auto">
            <a:xfrm>
              <a:off x="4812046" y="5788765"/>
              <a:ext cx="0" cy="244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0"/>
                    <a:pt x="0" y="0"/>
                  </a:cubicBezTo>
                </a:path>
              </a:pathLst>
            </a:custGeom>
            <a:solidFill>
              <a:srgbClr val="6D859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1" name="íṩḷîḍê"/>
            <p:cNvSpPr/>
            <p:nvPr/>
          </p:nvSpPr>
          <p:spPr bwMode="auto">
            <a:xfrm>
              <a:off x="4812046" y="5776526"/>
              <a:ext cx="223988" cy="56303"/>
            </a:xfrm>
            <a:custGeom>
              <a:avLst/>
              <a:gdLst>
                <a:gd name="T0" fmla="*/ 83 w 88"/>
                <a:gd name="T1" fmla="*/ 0 h 22"/>
                <a:gd name="T2" fmla="*/ 35 w 88"/>
                <a:gd name="T3" fmla="*/ 14 h 22"/>
                <a:gd name="T4" fmla="*/ 0 w 88"/>
                <a:gd name="T5" fmla="*/ 6 h 22"/>
                <a:gd name="T6" fmla="*/ 1 w 88"/>
                <a:gd name="T7" fmla="*/ 16 h 22"/>
                <a:gd name="T8" fmla="*/ 35 w 88"/>
                <a:gd name="T9" fmla="*/ 22 h 22"/>
                <a:gd name="T10" fmla="*/ 44 w 88"/>
                <a:gd name="T11" fmla="*/ 21 h 22"/>
                <a:gd name="T12" fmla="*/ 57 w 88"/>
                <a:gd name="T13" fmla="*/ 19 h 22"/>
                <a:gd name="T14" fmla="*/ 54 w 88"/>
                <a:gd name="T15" fmla="*/ 13 h 22"/>
                <a:gd name="T16" fmla="*/ 58 w 88"/>
                <a:gd name="T17" fmla="*/ 19 h 22"/>
                <a:gd name="T18" fmla="*/ 88 w 88"/>
                <a:gd name="T19" fmla="*/ 5 h 22"/>
                <a:gd name="T20" fmla="*/ 88 w 88"/>
                <a:gd name="T21" fmla="*/ 5 h 22"/>
                <a:gd name="T22" fmla="*/ 83 w 88"/>
                <a:gd name="T23" fmla="*/ 0 h 22"/>
                <a:gd name="T24" fmla="*/ 83 w 88"/>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22">
                  <a:moveTo>
                    <a:pt x="83" y="0"/>
                  </a:moveTo>
                  <a:cubicBezTo>
                    <a:pt x="65" y="11"/>
                    <a:pt x="48" y="14"/>
                    <a:pt x="35" y="14"/>
                  </a:cubicBezTo>
                  <a:cubicBezTo>
                    <a:pt x="14" y="14"/>
                    <a:pt x="1" y="6"/>
                    <a:pt x="0" y="6"/>
                  </a:cubicBezTo>
                  <a:cubicBezTo>
                    <a:pt x="1" y="6"/>
                    <a:pt x="1" y="8"/>
                    <a:pt x="1" y="16"/>
                  </a:cubicBezTo>
                  <a:cubicBezTo>
                    <a:pt x="8" y="19"/>
                    <a:pt x="22" y="22"/>
                    <a:pt x="35" y="22"/>
                  </a:cubicBezTo>
                  <a:cubicBezTo>
                    <a:pt x="38" y="22"/>
                    <a:pt x="41" y="22"/>
                    <a:pt x="44" y="21"/>
                  </a:cubicBezTo>
                  <a:cubicBezTo>
                    <a:pt x="47" y="21"/>
                    <a:pt x="52" y="20"/>
                    <a:pt x="57" y="19"/>
                  </a:cubicBezTo>
                  <a:cubicBezTo>
                    <a:pt x="55" y="15"/>
                    <a:pt x="54" y="13"/>
                    <a:pt x="54" y="13"/>
                  </a:cubicBezTo>
                  <a:cubicBezTo>
                    <a:pt x="54" y="13"/>
                    <a:pt x="55" y="15"/>
                    <a:pt x="58" y="19"/>
                  </a:cubicBezTo>
                  <a:cubicBezTo>
                    <a:pt x="68" y="16"/>
                    <a:pt x="80" y="12"/>
                    <a:pt x="88" y="5"/>
                  </a:cubicBezTo>
                  <a:cubicBezTo>
                    <a:pt x="88" y="5"/>
                    <a:pt x="88" y="5"/>
                    <a:pt x="88" y="5"/>
                  </a:cubicBezTo>
                  <a:cubicBezTo>
                    <a:pt x="86" y="3"/>
                    <a:pt x="86" y="3"/>
                    <a:pt x="83" y="0"/>
                  </a:cubicBezTo>
                  <a:cubicBezTo>
                    <a:pt x="83" y="0"/>
                    <a:pt x="83" y="0"/>
                    <a:pt x="83" y="0"/>
                  </a:cubicBezTo>
                </a:path>
              </a:pathLst>
            </a:custGeom>
            <a:solidFill>
              <a:srgbClr val="473D3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2" name="íšlïḓé"/>
            <p:cNvSpPr/>
            <p:nvPr/>
          </p:nvSpPr>
          <p:spPr bwMode="auto">
            <a:xfrm>
              <a:off x="4468108" y="2698218"/>
              <a:ext cx="384329" cy="1394112"/>
            </a:xfrm>
            <a:custGeom>
              <a:avLst/>
              <a:gdLst>
                <a:gd name="T0" fmla="*/ 0 w 314"/>
                <a:gd name="T1" fmla="*/ 790 h 1139"/>
                <a:gd name="T2" fmla="*/ 25 w 314"/>
                <a:gd name="T3" fmla="*/ 1139 h 1139"/>
                <a:gd name="T4" fmla="*/ 306 w 314"/>
                <a:gd name="T5" fmla="*/ 1137 h 1139"/>
                <a:gd name="T6" fmla="*/ 314 w 314"/>
                <a:gd name="T7" fmla="*/ 135 h 1139"/>
                <a:gd name="T8" fmla="*/ 267 w 314"/>
                <a:gd name="T9" fmla="*/ 0 h 1139"/>
                <a:gd name="T10" fmla="*/ 181 w 314"/>
                <a:gd name="T11" fmla="*/ 137 h 1139"/>
                <a:gd name="T12" fmla="*/ 117 w 314"/>
                <a:gd name="T13" fmla="*/ 10 h 1139"/>
                <a:gd name="T14" fmla="*/ 0 w 314"/>
                <a:gd name="T15" fmla="*/ 124 h 1139"/>
                <a:gd name="T16" fmla="*/ 0 w 314"/>
                <a:gd name="T17" fmla="*/ 790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1139">
                  <a:moveTo>
                    <a:pt x="0" y="790"/>
                  </a:moveTo>
                  <a:lnTo>
                    <a:pt x="25" y="1139"/>
                  </a:lnTo>
                  <a:lnTo>
                    <a:pt x="306" y="1137"/>
                  </a:lnTo>
                  <a:lnTo>
                    <a:pt x="314" y="135"/>
                  </a:lnTo>
                  <a:lnTo>
                    <a:pt x="267" y="0"/>
                  </a:lnTo>
                  <a:lnTo>
                    <a:pt x="181" y="137"/>
                  </a:lnTo>
                  <a:lnTo>
                    <a:pt x="117" y="10"/>
                  </a:lnTo>
                  <a:lnTo>
                    <a:pt x="0" y="124"/>
                  </a:lnTo>
                  <a:lnTo>
                    <a:pt x="0" y="790"/>
                  </a:lnTo>
                  <a:close/>
                </a:path>
              </a:pathLst>
            </a:custGeom>
            <a:solidFill>
              <a:srgbClr val="F1F1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îšļíḑe"/>
            <p:cNvSpPr/>
            <p:nvPr/>
          </p:nvSpPr>
          <p:spPr bwMode="auto">
            <a:xfrm>
              <a:off x="4468108" y="2698218"/>
              <a:ext cx="384329" cy="1394112"/>
            </a:xfrm>
            <a:custGeom>
              <a:avLst/>
              <a:gdLst>
                <a:gd name="T0" fmla="*/ 0 w 314"/>
                <a:gd name="T1" fmla="*/ 790 h 1139"/>
                <a:gd name="T2" fmla="*/ 25 w 314"/>
                <a:gd name="T3" fmla="*/ 1139 h 1139"/>
                <a:gd name="T4" fmla="*/ 306 w 314"/>
                <a:gd name="T5" fmla="*/ 1137 h 1139"/>
                <a:gd name="T6" fmla="*/ 314 w 314"/>
                <a:gd name="T7" fmla="*/ 135 h 1139"/>
                <a:gd name="T8" fmla="*/ 267 w 314"/>
                <a:gd name="T9" fmla="*/ 0 h 1139"/>
                <a:gd name="T10" fmla="*/ 181 w 314"/>
                <a:gd name="T11" fmla="*/ 137 h 1139"/>
                <a:gd name="T12" fmla="*/ 117 w 314"/>
                <a:gd name="T13" fmla="*/ 10 h 1139"/>
                <a:gd name="T14" fmla="*/ 0 w 314"/>
                <a:gd name="T15" fmla="*/ 124 h 1139"/>
                <a:gd name="T16" fmla="*/ 0 w 314"/>
                <a:gd name="T17" fmla="*/ 790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1139">
                  <a:moveTo>
                    <a:pt x="0" y="790"/>
                  </a:moveTo>
                  <a:lnTo>
                    <a:pt x="25" y="1139"/>
                  </a:lnTo>
                  <a:lnTo>
                    <a:pt x="306" y="1137"/>
                  </a:lnTo>
                  <a:lnTo>
                    <a:pt x="314" y="135"/>
                  </a:lnTo>
                  <a:lnTo>
                    <a:pt x="267" y="0"/>
                  </a:lnTo>
                  <a:lnTo>
                    <a:pt x="181" y="137"/>
                  </a:lnTo>
                  <a:lnTo>
                    <a:pt x="117" y="10"/>
                  </a:lnTo>
                  <a:lnTo>
                    <a:pt x="0" y="124"/>
                  </a:lnTo>
                  <a:lnTo>
                    <a:pt x="0" y="7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îṡḻïḋé"/>
            <p:cNvSpPr/>
            <p:nvPr/>
          </p:nvSpPr>
          <p:spPr bwMode="auto">
            <a:xfrm>
              <a:off x="4641913" y="2779000"/>
              <a:ext cx="111382" cy="1135853"/>
            </a:xfrm>
            <a:custGeom>
              <a:avLst/>
              <a:gdLst>
                <a:gd name="T0" fmla="*/ 38 w 44"/>
                <a:gd name="T1" fmla="*/ 12 h 447"/>
                <a:gd name="T2" fmla="*/ 22 w 44"/>
                <a:gd name="T3" fmla="*/ 1 h 447"/>
                <a:gd name="T4" fmla="*/ 3 w 44"/>
                <a:gd name="T5" fmla="*/ 19 h 447"/>
                <a:gd name="T6" fmla="*/ 19 w 44"/>
                <a:gd name="T7" fmla="*/ 48 h 447"/>
                <a:gd name="T8" fmla="*/ 1 w 44"/>
                <a:gd name="T9" fmla="*/ 394 h 447"/>
                <a:gd name="T10" fmla="*/ 20 w 44"/>
                <a:gd name="T11" fmla="*/ 447 h 447"/>
                <a:gd name="T12" fmla="*/ 38 w 44"/>
                <a:gd name="T13" fmla="*/ 394 h 447"/>
                <a:gd name="T14" fmla="*/ 26 w 44"/>
                <a:gd name="T15" fmla="*/ 47 h 447"/>
                <a:gd name="T16" fmla="*/ 38 w 44"/>
                <a:gd name="T17" fmla="*/ 12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7">
                  <a:moveTo>
                    <a:pt x="38" y="12"/>
                  </a:moveTo>
                  <a:cubicBezTo>
                    <a:pt x="35" y="5"/>
                    <a:pt x="29" y="2"/>
                    <a:pt x="22" y="1"/>
                  </a:cubicBezTo>
                  <a:cubicBezTo>
                    <a:pt x="15" y="0"/>
                    <a:pt x="0" y="3"/>
                    <a:pt x="3" y="19"/>
                  </a:cubicBezTo>
                  <a:cubicBezTo>
                    <a:pt x="5" y="35"/>
                    <a:pt x="19" y="48"/>
                    <a:pt x="19" y="48"/>
                  </a:cubicBezTo>
                  <a:cubicBezTo>
                    <a:pt x="1" y="394"/>
                    <a:pt x="1" y="394"/>
                    <a:pt x="1" y="394"/>
                  </a:cubicBezTo>
                  <a:cubicBezTo>
                    <a:pt x="20" y="447"/>
                    <a:pt x="20" y="447"/>
                    <a:pt x="20" y="447"/>
                  </a:cubicBezTo>
                  <a:cubicBezTo>
                    <a:pt x="38" y="394"/>
                    <a:pt x="38" y="394"/>
                    <a:pt x="38" y="394"/>
                  </a:cubicBezTo>
                  <a:cubicBezTo>
                    <a:pt x="26" y="47"/>
                    <a:pt x="26" y="47"/>
                    <a:pt x="26" y="47"/>
                  </a:cubicBezTo>
                  <a:cubicBezTo>
                    <a:pt x="26" y="47"/>
                    <a:pt x="44" y="24"/>
                    <a:pt x="38" y="12"/>
                  </a:cubicBezTo>
                </a:path>
              </a:pathLst>
            </a:custGeom>
            <a:solidFill>
              <a:srgbClr val="384B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śliḑè"/>
            <p:cNvSpPr/>
            <p:nvPr/>
          </p:nvSpPr>
          <p:spPr bwMode="auto">
            <a:xfrm>
              <a:off x="4731263" y="3541539"/>
              <a:ext cx="2448" cy="55079"/>
            </a:xfrm>
            <a:custGeom>
              <a:avLst/>
              <a:gdLst>
                <a:gd name="T0" fmla="*/ 0 w 2"/>
                <a:gd name="T1" fmla="*/ 0 h 45"/>
                <a:gd name="T2" fmla="*/ 2 w 2"/>
                <a:gd name="T3" fmla="*/ 45 h 45"/>
                <a:gd name="T4" fmla="*/ 2 w 2"/>
                <a:gd name="T5" fmla="*/ 45 h 45"/>
                <a:gd name="T6" fmla="*/ 0 w 2"/>
                <a:gd name="T7" fmla="*/ 0 h 45"/>
                <a:gd name="T8" fmla="*/ 0 w 2"/>
                <a:gd name="T9" fmla="*/ 0 h 45"/>
              </a:gdLst>
              <a:ahLst/>
              <a:cxnLst>
                <a:cxn ang="0">
                  <a:pos x="T0" y="T1"/>
                </a:cxn>
                <a:cxn ang="0">
                  <a:pos x="T2" y="T3"/>
                </a:cxn>
                <a:cxn ang="0">
                  <a:pos x="T4" y="T5"/>
                </a:cxn>
                <a:cxn ang="0">
                  <a:pos x="T6" y="T7"/>
                </a:cxn>
                <a:cxn ang="0">
                  <a:pos x="T8" y="T9"/>
                </a:cxn>
              </a:cxnLst>
              <a:rect l="0" t="0" r="r" b="b"/>
              <a:pathLst>
                <a:path w="2" h="45">
                  <a:moveTo>
                    <a:pt x="0" y="0"/>
                  </a:moveTo>
                  <a:lnTo>
                    <a:pt x="2" y="45"/>
                  </a:lnTo>
                  <a:lnTo>
                    <a:pt x="2" y="45"/>
                  </a:lnTo>
                  <a:lnTo>
                    <a:pt x="0" y="0"/>
                  </a:lnTo>
                  <a:lnTo>
                    <a:pt x="0" y="0"/>
                  </a:lnTo>
                  <a:close/>
                </a:path>
              </a:pathLst>
            </a:custGeom>
            <a:solidFill>
              <a:srgbClr val="D8D8D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iṡḻîḑè"/>
            <p:cNvSpPr/>
            <p:nvPr/>
          </p:nvSpPr>
          <p:spPr bwMode="auto">
            <a:xfrm>
              <a:off x="4731263" y="3541539"/>
              <a:ext cx="2448" cy="55079"/>
            </a:xfrm>
            <a:custGeom>
              <a:avLst/>
              <a:gdLst>
                <a:gd name="T0" fmla="*/ 0 w 2"/>
                <a:gd name="T1" fmla="*/ 0 h 45"/>
                <a:gd name="T2" fmla="*/ 2 w 2"/>
                <a:gd name="T3" fmla="*/ 45 h 45"/>
                <a:gd name="T4" fmla="*/ 2 w 2"/>
                <a:gd name="T5" fmla="*/ 45 h 45"/>
                <a:gd name="T6" fmla="*/ 0 w 2"/>
                <a:gd name="T7" fmla="*/ 0 h 45"/>
                <a:gd name="T8" fmla="*/ 0 w 2"/>
                <a:gd name="T9" fmla="*/ 0 h 45"/>
              </a:gdLst>
              <a:ahLst/>
              <a:cxnLst>
                <a:cxn ang="0">
                  <a:pos x="T0" y="T1"/>
                </a:cxn>
                <a:cxn ang="0">
                  <a:pos x="T2" y="T3"/>
                </a:cxn>
                <a:cxn ang="0">
                  <a:pos x="T4" y="T5"/>
                </a:cxn>
                <a:cxn ang="0">
                  <a:pos x="T6" y="T7"/>
                </a:cxn>
                <a:cxn ang="0">
                  <a:pos x="T8" y="T9"/>
                </a:cxn>
              </a:cxnLst>
              <a:rect l="0" t="0" r="r" b="b"/>
              <a:pathLst>
                <a:path w="2" h="45">
                  <a:moveTo>
                    <a:pt x="0" y="0"/>
                  </a:moveTo>
                  <a:lnTo>
                    <a:pt x="2" y="45"/>
                  </a:lnTo>
                  <a:lnTo>
                    <a:pt x="2" y="45"/>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ïṡḷíḑê"/>
            <p:cNvSpPr/>
            <p:nvPr/>
          </p:nvSpPr>
          <p:spPr bwMode="auto">
            <a:xfrm>
              <a:off x="4659048" y="3317551"/>
              <a:ext cx="74663" cy="406361"/>
            </a:xfrm>
            <a:custGeom>
              <a:avLst/>
              <a:gdLst>
                <a:gd name="T0" fmla="*/ 3 w 29"/>
                <a:gd name="T1" fmla="*/ 0 h 160"/>
                <a:gd name="T2" fmla="*/ 0 w 29"/>
                <a:gd name="T3" fmla="*/ 62 h 160"/>
                <a:gd name="T4" fmla="*/ 12 w 29"/>
                <a:gd name="T5" fmla="*/ 160 h 160"/>
                <a:gd name="T6" fmla="*/ 25 w 29"/>
                <a:gd name="T7" fmla="*/ 158 h 160"/>
                <a:gd name="T8" fmla="*/ 29 w 29"/>
                <a:gd name="T9" fmla="*/ 110 h 160"/>
                <a:gd name="T10" fmla="*/ 28 w 29"/>
                <a:gd name="T11" fmla="*/ 88 h 160"/>
                <a:gd name="T12" fmla="*/ 27 w 29"/>
                <a:gd name="T13" fmla="*/ 87 h 160"/>
                <a:gd name="T14" fmla="*/ 4 w 29"/>
                <a:gd name="T15" fmla="*/ 1 h 160"/>
                <a:gd name="T16" fmla="*/ 3 w 29"/>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60">
                  <a:moveTo>
                    <a:pt x="3" y="0"/>
                  </a:moveTo>
                  <a:cubicBezTo>
                    <a:pt x="0" y="62"/>
                    <a:pt x="0" y="62"/>
                    <a:pt x="0" y="62"/>
                  </a:cubicBezTo>
                  <a:cubicBezTo>
                    <a:pt x="12" y="160"/>
                    <a:pt x="12" y="160"/>
                    <a:pt x="12" y="160"/>
                  </a:cubicBezTo>
                  <a:cubicBezTo>
                    <a:pt x="25" y="158"/>
                    <a:pt x="25" y="158"/>
                    <a:pt x="25" y="158"/>
                  </a:cubicBezTo>
                  <a:cubicBezTo>
                    <a:pt x="29" y="110"/>
                    <a:pt x="29" y="110"/>
                    <a:pt x="29" y="110"/>
                  </a:cubicBezTo>
                  <a:cubicBezTo>
                    <a:pt x="28" y="88"/>
                    <a:pt x="28" y="88"/>
                    <a:pt x="28" y="88"/>
                  </a:cubicBezTo>
                  <a:cubicBezTo>
                    <a:pt x="27" y="87"/>
                    <a:pt x="27" y="87"/>
                    <a:pt x="27" y="87"/>
                  </a:cubicBezTo>
                  <a:cubicBezTo>
                    <a:pt x="13" y="62"/>
                    <a:pt x="11" y="29"/>
                    <a:pt x="4" y="1"/>
                  </a:cubicBezTo>
                  <a:cubicBezTo>
                    <a:pt x="4" y="1"/>
                    <a:pt x="3" y="0"/>
                    <a:pt x="3" y="0"/>
                  </a:cubicBezTo>
                </a:path>
              </a:pathLst>
            </a:custGeom>
            <a:solidFill>
              <a:srgbClr val="32434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S1îḋê"/>
            <p:cNvSpPr/>
            <p:nvPr/>
          </p:nvSpPr>
          <p:spPr bwMode="auto">
            <a:xfrm>
              <a:off x="4214744" y="2794912"/>
              <a:ext cx="505503" cy="1587501"/>
            </a:xfrm>
            <a:custGeom>
              <a:avLst/>
              <a:gdLst>
                <a:gd name="T0" fmla="*/ 286 w 413"/>
                <a:gd name="T1" fmla="*/ 29 h 1297"/>
                <a:gd name="T2" fmla="*/ 95 w 413"/>
                <a:gd name="T3" fmla="*/ 0 h 1297"/>
                <a:gd name="T4" fmla="*/ 0 w 413"/>
                <a:gd name="T5" fmla="*/ 1274 h 1297"/>
                <a:gd name="T6" fmla="*/ 413 w 413"/>
                <a:gd name="T7" fmla="*/ 1297 h 1297"/>
                <a:gd name="T8" fmla="*/ 307 w 413"/>
                <a:gd name="T9" fmla="*/ 824 h 1297"/>
                <a:gd name="T10" fmla="*/ 286 w 413"/>
                <a:gd name="T11" fmla="*/ 29 h 1297"/>
              </a:gdLst>
              <a:ahLst/>
              <a:cxnLst>
                <a:cxn ang="0">
                  <a:pos x="T0" y="T1"/>
                </a:cxn>
                <a:cxn ang="0">
                  <a:pos x="T2" y="T3"/>
                </a:cxn>
                <a:cxn ang="0">
                  <a:pos x="T4" y="T5"/>
                </a:cxn>
                <a:cxn ang="0">
                  <a:pos x="T6" y="T7"/>
                </a:cxn>
                <a:cxn ang="0">
                  <a:pos x="T8" y="T9"/>
                </a:cxn>
                <a:cxn ang="0">
                  <a:pos x="T10" y="T11"/>
                </a:cxn>
              </a:cxnLst>
              <a:rect l="0" t="0" r="r" b="b"/>
              <a:pathLst>
                <a:path w="413" h="1297">
                  <a:moveTo>
                    <a:pt x="286" y="29"/>
                  </a:moveTo>
                  <a:lnTo>
                    <a:pt x="95" y="0"/>
                  </a:lnTo>
                  <a:lnTo>
                    <a:pt x="0" y="1274"/>
                  </a:lnTo>
                  <a:lnTo>
                    <a:pt x="413" y="1297"/>
                  </a:lnTo>
                  <a:lnTo>
                    <a:pt x="307" y="824"/>
                  </a:lnTo>
                  <a:lnTo>
                    <a:pt x="286" y="29"/>
                  </a:lnTo>
                  <a:close/>
                </a:path>
              </a:pathLst>
            </a:custGeom>
            <a:solidFill>
              <a:srgbClr val="4F62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iṣļidê"/>
            <p:cNvSpPr/>
            <p:nvPr/>
          </p:nvSpPr>
          <p:spPr bwMode="auto">
            <a:xfrm>
              <a:off x="4214744" y="2794912"/>
              <a:ext cx="505503" cy="1587501"/>
            </a:xfrm>
            <a:custGeom>
              <a:avLst/>
              <a:gdLst>
                <a:gd name="T0" fmla="*/ 286 w 413"/>
                <a:gd name="T1" fmla="*/ 29 h 1297"/>
                <a:gd name="T2" fmla="*/ 95 w 413"/>
                <a:gd name="T3" fmla="*/ 0 h 1297"/>
                <a:gd name="T4" fmla="*/ 0 w 413"/>
                <a:gd name="T5" fmla="*/ 1274 h 1297"/>
                <a:gd name="T6" fmla="*/ 413 w 413"/>
                <a:gd name="T7" fmla="*/ 1297 h 1297"/>
                <a:gd name="T8" fmla="*/ 307 w 413"/>
                <a:gd name="T9" fmla="*/ 824 h 1297"/>
                <a:gd name="T10" fmla="*/ 286 w 413"/>
                <a:gd name="T11" fmla="*/ 29 h 1297"/>
              </a:gdLst>
              <a:ahLst/>
              <a:cxnLst>
                <a:cxn ang="0">
                  <a:pos x="T0" y="T1"/>
                </a:cxn>
                <a:cxn ang="0">
                  <a:pos x="T2" y="T3"/>
                </a:cxn>
                <a:cxn ang="0">
                  <a:pos x="T4" y="T5"/>
                </a:cxn>
                <a:cxn ang="0">
                  <a:pos x="T6" y="T7"/>
                </a:cxn>
                <a:cxn ang="0">
                  <a:pos x="T8" y="T9"/>
                </a:cxn>
                <a:cxn ang="0">
                  <a:pos x="T10" y="T11"/>
                </a:cxn>
              </a:cxnLst>
              <a:rect l="0" t="0" r="r" b="b"/>
              <a:pathLst>
                <a:path w="413" h="1297">
                  <a:moveTo>
                    <a:pt x="286" y="29"/>
                  </a:moveTo>
                  <a:lnTo>
                    <a:pt x="95" y="0"/>
                  </a:lnTo>
                  <a:lnTo>
                    <a:pt x="0" y="1274"/>
                  </a:lnTo>
                  <a:lnTo>
                    <a:pt x="413" y="1297"/>
                  </a:lnTo>
                  <a:lnTo>
                    <a:pt x="307" y="824"/>
                  </a:lnTo>
                  <a:lnTo>
                    <a:pt x="286"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ïṥliḍe"/>
            <p:cNvSpPr/>
            <p:nvPr/>
          </p:nvSpPr>
          <p:spPr bwMode="auto">
            <a:xfrm>
              <a:off x="4672512" y="2842647"/>
              <a:ext cx="340266" cy="1566694"/>
            </a:xfrm>
            <a:custGeom>
              <a:avLst/>
              <a:gdLst>
                <a:gd name="T0" fmla="*/ 0 w 278"/>
                <a:gd name="T1" fmla="*/ 1280 h 1280"/>
                <a:gd name="T2" fmla="*/ 278 w 278"/>
                <a:gd name="T3" fmla="*/ 1210 h 1280"/>
                <a:gd name="T4" fmla="*/ 235 w 278"/>
                <a:gd name="T5" fmla="*/ 442 h 1280"/>
                <a:gd name="T6" fmla="*/ 183 w 278"/>
                <a:gd name="T7" fmla="*/ 19 h 1280"/>
                <a:gd name="T8" fmla="*/ 120 w 278"/>
                <a:gd name="T9" fmla="*/ 0 h 1280"/>
                <a:gd name="T10" fmla="*/ 75 w 278"/>
                <a:gd name="T11" fmla="*/ 822 h 1280"/>
                <a:gd name="T12" fmla="*/ 0 w 278"/>
                <a:gd name="T13" fmla="*/ 1280 h 1280"/>
              </a:gdLst>
              <a:ahLst/>
              <a:cxnLst>
                <a:cxn ang="0">
                  <a:pos x="T0" y="T1"/>
                </a:cxn>
                <a:cxn ang="0">
                  <a:pos x="T2" y="T3"/>
                </a:cxn>
                <a:cxn ang="0">
                  <a:pos x="T4" y="T5"/>
                </a:cxn>
                <a:cxn ang="0">
                  <a:pos x="T6" y="T7"/>
                </a:cxn>
                <a:cxn ang="0">
                  <a:pos x="T8" y="T9"/>
                </a:cxn>
                <a:cxn ang="0">
                  <a:pos x="T10" y="T11"/>
                </a:cxn>
                <a:cxn ang="0">
                  <a:pos x="T12" y="T13"/>
                </a:cxn>
              </a:cxnLst>
              <a:rect l="0" t="0" r="r" b="b"/>
              <a:pathLst>
                <a:path w="278" h="1280">
                  <a:moveTo>
                    <a:pt x="0" y="1280"/>
                  </a:moveTo>
                  <a:lnTo>
                    <a:pt x="278" y="1210"/>
                  </a:lnTo>
                  <a:lnTo>
                    <a:pt x="235" y="442"/>
                  </a:lnTo>
                  <a:lnTo>
                    <a:pt x="183" y="19"/>
                  </a:lnTo>
                  <a:lnTo>
                    <a:pt x="120" y="0"/>
                  </a:lnTo>
                  <a:lnTo>
                    <a:pt x="75" y="822"/>
                  </a:lnTo>
                  <a:lnTo>
                    <a:pt x="0" y="1280"/>
                  </a:lnTo>
                  <a:close/>
                </a:path>
              </a:pathLst>
            </a:custGeom>
            <a:solidFill>
              <a:srgbClr val="4F62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îṩliďè"/>
            <p:cNvSpPr/>
            <p:nvPr/>
          </p:nvSpPr>
          <p:spPr bwMode="auto">
            <a:xfrm>
              <a:off x="4672512" y="2842647"/>
              <a:ext cx="340266" cy="1566694"/>
            </a:xfrm>
            <a:custGeom>
              <a:avLst/>
              <a:gdLst>
                <a:gd name="T0" fmla="*/ 0 w 278"/>
                <a:gd name="T1" fmla="*/ 1280 h 1280"/>
                <a:gd name="T2" fmla="*/ 278 w 278"/>
                <a:gd name="T3" fmla="*/ 1210 h 1280"/>
                <a:gd name="T4" fmla="*/ 235 w 278"/>
                <a:gd name="T5" fmla="*/ 442 h 1280"/>
                <a:gd name="T6" fmla="*/ 183 w 278"/>
                <a:gd name="T7" fmla="*/ 19 h 1280"/>
                <a:gd name="T8" fmla="*/ 120 w 278"/>
                <a:gd name="T9" fmla="*/ 0 h 1280"/>
                <a:gd name="T10" fmla="*/ 75 w 278"/>
                <a:gd name="T11" fmla="*/ 822 h 1280"/>
                <a:gd name="T12" fmla="*/ 0 w 278"/>
                <a:gd name="T13" fmla="*/ 1280 h 1280"/>
              </a:gdLst>
              <a:ahLst/>
              <a:cxnLst>
                <a:cxn ang="0">
                  <a:pos x="T0" y="T1"/>
                </a:cxn>
                <a:cxn ang="0">
                  <a:pos x="T2" y="T3"/>
                </a:cxn>
                <a:cxn ang="0">
                  <a:pos x="T4" y="T5"/>
                </a:cxn>
                <a:cxn ang="0">
                  <a:pos x="T6" y="T7"/>
                </a:cxn>
                <a:cxn ang="0">
                  <a:pos x="T8" y="T9"/>
                </a:cxn>
                <a:cxn ang="0">
                  <a:pos x="T10" y="T11"/>
                </a:cxn>
                <a:cxn ang="0">
                  <a:pos x="T12" y="T13"/>
                </a:cxn>
              </a:cxnLst>
              <a:rect l="0" t="0" r="r" b="b"/>
              <a:pathLst>
                <a:path w="278" h="1280">
                  <a:moveTo>
                    <a:pt x="0" y="1280"/>
                  </a:moveTo>
                  <a:lnTo>
                    <a:pt x="278" y="1210"/>
                  </a:lnTo>
                  <a:lnTo>
                    <a:pt x="235" y="442"/>
                  </a:lnTo>
                  <a:lnTo>
                    <a:pt x="183" y="19"/>
                  </a:lnTo>
                  <a:lnTo>
                    <a:pt x="120" y="0"/>
                  </a:lnTo>
                  <a:lnTo>
                    <a:pt x="75" y="822"/>
                  </a:lnTo>
                  <a:lnTo>
                    <a:pt x="0" y="12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îSliḑè"/>
            <p:cNvSpPr/>
            <p:nvPr/>
          </p:nvSpPr>
          <p:spPr bwMode="auto">
            <a:xfrm>
              <a:off x="4196384" y="2627227"/>
              <a:ext cx="598526" cy="1696435"/>
            </a:xfrm>
            <a:custGeom>
              <a:avLst/>
              <a:gdLst>
                <a:gd name="T0" fmla="*/ 295 w 489"/>
                <a:gd name="T1" fmla="*/ 0 h 1386"/>
                <a:gd name="T2" fmla="*/ 179 w 489"/>
                <a:gd name="T3" fmla="*/ 56 h 1386"/>
                <a:gd name="T4" fmla="*/ 87 w 489"/>
                <a:gd name="T5" fmla="*/ 365 h 1386"/>
                <a:gd name="T6" fmla="*/ 50 w 489"/>
                <a:gd name="T7" fmla="*/ 861 h 1386"/>
                <a:gd name="T8" fmla="*/ 44 w 489"/>
                <a:gd name="T9" fmla="*/ 927 h 1386"/>
                <a:gd name="T10" fmla="*/ 0 w 489"/>
                <a:gd name="T11" fmla="*/ 1386 h 1386"/>
                <a:gd name="T12" fmla="*/ 457 w 489"/>
                <a:gd name="T13" fmla="*/ 1382 h 1386"/>
                <a:gd name="T14" fmla="*/ 489 w 489"/>
                <a:gd name="T15" fmla="*/ 884 h 1386"/>
                <a:gd name="T16" fmla="*/ 403 w 489"/>
                <a:gd name="T17" fmla="*/ 896 h 1386"/>
                <a:gd name="T18" fmla="*/ 295 w 489"/>
                <a:gd name="T19"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9" h="1386">
                  <a:moveTo>
                    <a:pt x="295" y="0"/>
                  </a:moveTo>
                  <a:lnTo>
                    <a:pt x="179" y="56"/>
                  </a:lnTo>
                  <a:lnTo>
                    <a:pt x="87" y="365"/>
                  </a:lnTo>
                  <a:lnTo>
                    <a:pt x="50" y="861"/>
                  </a:lnTo>
                  <a:lnTo>
                    <a:pt x="44" y="927"/>
                  </a:lnTo>
                  <a:lnTo>
                    <a:pt x="0" y="1386"/>
                  </a:lnTo>
                  <a:lnTo>
                    <a:pt x="457" y="1382"/>
                  </a:lnTo>
                  <a:lnTo>
                    <a:pt x="489" y="884"/>
                  </a:lnTo>
                  <a:lnTo>
                    <a:pt x="403" y="896"/>
                  </a:lnTo>
                  <a:lnTo>
                    <a:pt x="295" y="0"/>
                  </a:lnTo>
                  <a:close/>
                </a:path>
              </a:pathLst>
            </a:custGeom>
            <a:solidFill>
              <a:srgbClr val="7994A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îṡḷiḍe"/>
            <p:cNvSpPr/>
            <p:nvPr/>
          </p:nvSpPr>
          <p:spPr bwMode="auto">
            <a:xfrm>
              <a:off x="4196384" y="2627227"/>
              <a:ext cx="598526" cy="1696435"/>
            </a:xfrm>
            <a:custGeom>
              <a:avLst/>
              <a:gdLst>
                <a:gd name="T0" fmla="*/ 295 w 489"/>
                <a:gd name="T1" fmla="*/ 0 h 1386"/>
                <a:gd name="T2" fmla="*/ 179 w 489"/>
                <a:gd name="T3" fmla="*/ 56 h 1386"/>
                <a:gd name="T4" fmla="*/ 87 w 489"/>
                <a:gd name="T5" fmla="*/ 365 h 1386"/>
                <a:gd name="T6" fmla="*/ 50 w 489"/>
                <a:gd name="T7" fmla="*/ 861 h 1386"/>
                <a:gd name="T8" fmla="*/ 44 w 489"/>
                <a:gd name="T9" fmla="*/ 927 h 1386"/>
                <a:gd name="T10" fmla="*/ 0 w 489"/>
                <a:gd name="T11" fmla="*/ 1386 h 1386"/>
                <a:gd name="T12" fmla="*/ 457 w 489"/>
                <a:gd name="T13" fmla="*/ 1382 h 1386"/>
                <a:gd name="T14" fmla="*/ 489 w 489"/>
                <a:gd name="T15" fmla="*/ 884 h 1386"/>
                <a:gd name="T16" fmla="*/ 403 w 489"/>
                <a:gd name="T17" fmla="*/ 896 h 1386"/>
                <a:gd name="T18" fmla="*/ 295 w 489"/>
                <a:gd name="T19"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9" h="1386">
                  <a:moveTo>
                    <a:pt x="295" y="0"/>
                  </a:moveTo>
                  <a:lnTo>
                    <a:pt x="179" y="56"/>
                  </a:lnTo>
                  <a:lnTo>
                    <a:pt x="87" y="365"/>
                  </a:lnTo>
                  <a:lnTo>
                    <a:pt x="50" y="861"/>
                  </a:lnTo>
                  <a:lnTo>
                    <a:pt x="44" y="927"/>
                  </a:lnTo>
                  <a:lnTo>
                    <a:pt x="0" y="1386"/>
                  </a:lnTo>
                  <a:lnTo>
                    <a:pt x="457" y="1382"/>
                  </a:lnTo>
                  <a:lnTo>
                    <a:pt x="489" y="884"/>
                  </a:lnTo>
                  <a:lnTo>
                    <a:pt x="403" y="896"/>
                  </a:lnTo>
                  <a:lnTo>
                    <a:pt x="2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íṣ1íďe"/>
            <p:cNvSpPr/>
            <p:nvPr/>
          </p:nvSpPr>
          <p:spPr bwMode="auto">
            <a:xfrm>
              <a:off x="4679856" y="2705561"/>
              <a:ext cx="376986" cy="1676852"/>
            </a:xfrm>
            <a:custGeom>
              <a:avLst/>
              <a:gdLst>
                <a:gd name="T0" fmla="*/ 245 w 308"/>
                <a:gd name="T1" fmla="*/ 554 h 1370"/>
                <a:gd name="T2" fmla="*/ 308 w 308"/>
                <a:gd name="T3" fmla="*/ 1287 h 1370"/>
                <a:gd name="T4" fmla="*/ 0 w 308"/>
                <a:gd name="T5" fmla="*/ 1370 h 1370"/>
                <a:gd name="T6" fmla="*/ 44 w 308"/>
                <a:gd name="T7" fmla="*/ 716 h 1370"/>
                <a:gd name="T8" fmla="*/ 110 w 308"/>
                <a:gd name="T9" fmla="*/ 0 h 1370"/>
                <a:gd name="T10" fmla="*/ 200 w 308"/>
                <a:gd name="T11" fmla="*/ 42 h 1370"/>
                <a:gd name="T12" fmla="*/ 245 w 308"/>
                <a:gd name="T13" fmla="*/ 554 h 1370"/>
              </a:gdLst>
              <a:ahLst/>
              <a:cxnLst>
                <a:cxn ang="0">
                  <a:pos x="T0" y="T1"/>
                </a:cxn>
                <a:cxn ang="0">
                  <a:pos x="T2" y="T3"/>
                </a:cxn>
                <a:cxn ang="0">
                  <a:pos x="T4" y="T5"/>
                </a:cxn>
                <a:cxn ang="0">
                  <a:pos x="T6" y="T7"/>
                </a:cxn>
                <a:cxn ang="0">
                  <a:pos x="T8" y="T9"/>
                </a:cxn>
                <a:cxn ang="0">
                  <a:pos x="T10" y="T11"/>
                </a:cxn>
                <a:cxn ang="0">
                  <a:pos x="T12" y="T13"/>
                </a:cxn>
              </a:cxnLst>
              <a:rect l="0" t="0" r="r" b="b"/>
              <a:pathLst>
                <a:path w="308" h="1370">
                  <a:moveTo>
                    <a:pt x="245" y="554"/>
                  </a:moveTo>
                  <a:lnTo>
                    <a:pt x="308" y="1287"/>
                  </a:lnTo>
                  <a:lnTo>
                    <a:pt x="0" y="1370"/>
                  </a:lnTo>
                  <a:lnTo>
                    <a:pt x="44" y="716"/>
                  </a:lnTo>
                  <a:lnTo>
                    <a:pt x="110" y="0"/>
                  </a:lnTo>
                  <a:lnTo>
                    <a:pt x="200" y="42"/>
                  </a:lnTo>
                  <a:lnTo>
                    <a:pt x="245" y="554"/>
                  </a:lnTo>
                  <a:close/>
                </a:path>
              </a:pathLst>
            </a:custGeom>
            <a:solidFill>
              <a:srgbClr val="7994A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îşlïḓe"/>
            <p:cNvSpPr/>
            <p:nvPr/>
          </p:nvSpPr>
          <p:spPr bwMode="auto">
            <a:xfrm>
              <a:off x="4679856" y="2705561"/>
              <a:ext cx="376986" cy="1676852"/>
            </a:xfrm>
            <a:custGeom>
              <a:avLst/>
              <a:gdLst>
                <a:gd name="T0" fmla="*/ 245 w 308"/>
                <a:gd name="T1" fmla="*/ 554 h 1370"/>
                <a:gd name="T2" fmla="*/ 308 w 308"/>
                <a:gd name="T3" fmla="*/ 1287 h 1370"/>
                <a:gd name="T4" fmla="*/ 0 w 308"/>
                <a:gd name="T5" fmla="*/ 1370 h 1370"/>
                <a:gd name="T6" fmla="*/ 44 w 308"/>
                <a:gd name="T7" fmla="*/ 716 h 1370"/>
                <a:gd name="T8" fmla="*/ 110 w 308"/>
                <a:gd name="T9" fmla="*/ 0 h 1370"/>
                <a:gd name="T10" fmla="*/ 200 w 308"/>
                <a:gd name="T11" fmla="*/ 42 h 1370"/>
                <a:gd name="T12" fmla="*/ 245 w 308"/>
                <a:gd name="T13" fmla="*/ 554 h 1370"/>
              </a:gdLst>
              <a:ahLst/>
              <a:cxnLst>
                <a:cxn ang="0">
                  <a:pos x="T0" y="T1"/>
                </a:cxn>
                <a:cxn ang="0">
                  <a:pos x="T2" y="T3"/>
                </a:cxn>
                <a:cxn ang="0">
                  <a:pos x="T4" y="T5"/>
                </a:cxn>
                <a:cxn ang="0">
                  <a:pos x="T6" y="T7"/>
                </a:cxn>
                <a:cxn ang="0">
                  <a:pos x="T8" y="T9"/>
                </a:cxn>
                <a:cxn ang="0">
                  <a:pos x="T10" y="T11"/>
                </a:cxn>
                <a:cxn ang="0">
                  <a:pos x="T12" y="T13"/>
                </a:cxn>
              </a:cxnLst>
              <a:rect l="0" t="0" r="r" b="b"/>
              <a:pathLst>
                <a:path w="308" h="1370">
                  <a:moveTo>
                    <a:pt x="245" y="554"/>
                  </a:moveTo>
                  <a:lnTo>
                    <a:pt x="308" y="1287"/>
                  </a:lnTo>
                  <a:lnTo>
                    <a:pt x="0" y="1370"/>
                  </a:lnTo>
                  <a:lnTo>
                    <a:pt x="44" y="716"/>
                  </a:lnTo>
                  <a:lnTo>
                    <a:pt x="110" y="0"/>
                  </a:lnTo>
                  <a:lnTo>
                    <a:pt x="200" y="42"/>
                  </a:lnTo>
                  <a:lnTo>
                    <a:pt x="245" y="5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iŝ1îḓe"/>
            <p:cNvSpPr/>
            <p:nvPr/>
          </p:nvSpPr>
          <p:spPr bwMode="auto">
            <a:xfrm>
              <a:off x="4674960" y="3785111"/>
              <a:ext cx="47735" cy="47735"/>
            </a:xfrm>
            <a:prstGeom prst="ellipse">
              <a:avLst/>
            </a:prstGeom>
            <a:solidFill>
              <a:srgbClr val="384B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îṡlïdè"/>
            <p:cNvSpPr/>
            <p:nvPr/>
          </p:nvSpPr>
          <p:spPr bwMode="auto">
            <a:xfrm>
              <a:off x="4674960" y="4069074"/>
              <a:ext cx="47735" cy="48959"/>
            </a:xfrm>
            <a:prstGeom prst="ellipse">
              <a:avLst/>
            </a:prstGeom>
            <a:solidFill>
              <a:srgbClr val="384B5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îS1íḑê"/>
            <p:cNvSpPr/>
            <p:nvPr/>
          </p:nvSpPr>
          <p:spPr bwMode="auto">
            <a:xfrm>
              <a:off x="4679856" y="4356710"/>
              <a:ext cx="1224" cy="7344"/>
            </a:xfrm>
            <a:prstGeom prst="rect">
              <a:avLst/>
            </a:prstGeom>
            <a:solidFill>
              <a:srgbClr val="3F4E5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339" name="iṧ1iḑé"/>
            <p:cNvSpPr/>
            <p:nvPr/>
          </p:nvSpPr>
          <p:spPr bwMode="auto">
            <a:xfrm>
              <a:off x="4679856" y="4356710"/>
              <a:ext cx="0" cy="7344"/>
            </a:xfrm>
            <a:custGeom>
              <a:avLst/>
              <a:gdLst>
                <a:gd name="T0" fmla="*/ 0 h 6"/>
                <a:gd name="T1" fmla="*/ 6 h 6"/>
                <a:gd name="T2" fmla="*/ 6 h 6"/>
                <a:gd name="T3" fmla="*/ 0 h 6"/>
              </a:gdLst>
              <a:ahLst/>
              <a:cxnLst>
                <a:cxn ang="0">
                  <a:pos x="0" y="T0"/>
                </a:cxn>
                <a:cxn ang="0">
                  <a:pos x="0" y="T1"/>
                </a:cxn>
                <a:cxn ang="0">
                  <a:pos x="0" y="T2"/>
                </a:cxn>
                <a:cxn ang="0">
                  <a:pos x="0" y="T3"/>
                </a:cxn>
              </a:cxnLst>
              <a:rect l="0" t="0" r="r" b="b"/>
              <a:pathLst>
                <a:path h="6">
                  <a:moveTo>
                    <a:pt x="0" y="0"/>
                  </a:moveTo>
                  <a:lnTo>
                    <a:pt x="0" y="6"/>
                  </a:lnTo>
                  <a:lnTo>
                    <a:pt x="0"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0" name="isļiḋê"/>
            <p:cNvSpPr/>
            <p:nvPr/>
          </p:nvSpPr>
          <p:spPr bwMode="auto">
            <a:xfrm>
              <a:off x="4679856" y="4356710"/>
              <a:ext cx="2448" cy="7344"/>
            </a:xfrm>
            <a:custGeom>
              <a:avLst/>
              <a:gdLst>
                <a:gd name="T0" fmla="*/ 2 w 2"/>
                <a:gd name="T1" fmla="*/ 0 h 6"/>
                <a:gd name="T2" fmla="*/ 0 w 2"/>
                <a:gd name="T3" fmla="*/ 0 h 6"/>
                <a:gd name="T4" fmla="*/ 0 w 2"/>
                <a:gd name="T5" fmla="*/ 6 h 6"/>
                <a:gd name="T6" fmla="*/ 0 w 2"/>
                <a:gd name="T7" fmla="*/ 6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0" y="0"/>
                  </a:lnTo>
                  <a:lnTo>
                    <a:pt x="0" y="6"/>
                  </a:lnTo>
                  <a:lnTo>
                    <a:pt x="0" y="6"/>
                  </a:lnTo>
                  <a:lnTo>
                    <a:pt x="2" y="0"/>
                  </a:lnTo>
                  <a:close/>
                </a:path>
              </a:pathLst>
            </a:custGeom>
            <a:solidFill>
              <a:srgbClr val="3F4E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1" name="iṥliďê"/>
            <p:cNvSpPr/>
            <p:nvPr/>
          </p:nvSpPr>
          <p:spPr bwMode="auto">
            <a:xfrm>
              <a:off x="4679856" y="4356710"/>
              <a:ext cx="2448" cy="7344"/>
            </a:xfrm>
            <a:custGeom>
              <a:avLst/>
              <a:gdLst>
                <a:gd name="T0" fmla="*/ 2 w 2"/>
                <a:gd name="T1" fmla="*/ 0 h 6"/>
                <a:gd name="T2" fmla="*/ 0 w 2"/>
                <a:gd name="T3" fmla="*/ 0 h 6"/>
                <a:gd name="T4" fmla="*/ 0 w 2"/>
                <a:gd name="T5" fmla="*/ 6 h 6"/>
                <a:gd name="T6" fmla="*/ 0 w 2"/>
                <a:gd name="T7" fmla="*/ 6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lnTo>
                    <a:pt x="0" y="0"/>
                  </a:lnTo>
                  <a:lnTo>
                    <a:pt x="0" y="6"/>
                  </a:lnTo>
                  <a:lnTo>
                    <a:pt x="0" y="6"/>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2" name="işļîḍe"/>
            <p:cNvSpPr/>
            <p:nvPr/>
          </p:nvSpPr>
          <p:spPr bwMode="auto">
            <a:xfrm>
              <a:off x="4679856" y="3665161"/>
              <a:ext cx="134638" cy="698892"/>
            </a:xfrm>
            <a:custGeom>
              <a:avLst/>
              <a:gdLst>
                <a:gd name="T0" fmla="*/ 48 w 110"/>
                <a:gd name="T1" fmla="*/ 0 h 571"/>
                <a:gd name="T2" fmla="*/ 69 w 110"/>
                <a:gd name="T3" fmla="*/ 538 h 571"/>
                <a:gd name="T4" fmla="*/ 6 w 110"/>
                <a:gd name="T5" fmla="*/ 544 h 571"/>
                <a:gd name="T6" fmla="*/ 2 w 110"/>
                <a:gd name="T7" fmla="*/ 565 h 571"/>
                <a:gd name="T8" fmla="*/ 0 w 110"/>
                <a:gd name="T9" fmla="*/ 571 h 571"/>
                <a:gd name="T10" fmla="*/ 110 w 110"/>
                <a:gd name="T11" fmla="*/ 555 h 571"/>
                <a:gd name="T12" fmla="*/ 48 w 110"/>
                <a:gd name="T13" fmla="*/ 0 h 571"/>
              </a:gdLst>
              <a:ahLst/>
              <a:cxnLst>
                <a:cxn ang="0">
                  <a:pos x="T0" y="T1"/>
                </a:cxn>
                <a:cxn ang="0">
                  <a:pos x="T2" y="T3"/>
                </a:cxn>
                <a:cxn ang="0">
                  <a:pos x="T4" y="T5"/>
                </a:cxn>
                <a:cxn ang="0">
                  <a:pos x="T6" y="T7"/>
                </a:cxn>
                <a:cxn ang="0">
                  <a:pos x="T8" y="T9"/>
                </a:cxn>
                <a:cxn ang="0">
                  <a:pos x="T10" y="T11"/>
                </a:cxn>
                <a:cxn ang="0">
                  <a:pos x="T12" y="T13"/>
                </a:cxn>
              </a:cxnLst>
              <a:rect l="0" t="0" r="r" b="b"/>
              <a:pathLst>
                <a:path w="110" h="571">
                  <a:moveTo>
                    <a:pt x="48" y="0"/>
                  </a:moveTo>
                  <a:lnTo>
                    <a:pt x="69" y="538"/>
                  </a:lnTo>
                  <a:lnTo>
                    <a:pt x="6" y="544"/>
                  </a:lnTo>
                  <a:lnTo>
                    <a:pt x="2" y="565"/>
                  </a:lnTo>
                  <a:lnTo>
                    <a:pt x="0" y="571"/>
                  </a:lnTo>
                  <a:lnTo>
                    <a:pt x="110" y="555"/>
                  </a:lnTo>
                  <a:lnTo>
                    <a:pt x="48" y="0"/>
                  </a:lnTo>
                  <a:close/>
                </a:path>
              </a:pathLst>
            </a:custGeom>
            <a:solidFill>
              <a:srgbClr val="6176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3" name="ïṣļîḓê"/>
            <p:cNvSpPr/>
            <p:nvPr/>
          </p:nvSpPr>
          <p:spPr bwMode="auto">
            <a:xfrm>
              <a:off x="4679856" y="3665161"/>
              <a:ext cx="134638" cy="698892"/>
            </a:xfrm>
            <a:custGeom>
              <a:avLst/>
              <a:gdLst>
                <a:gd name="T0" fmla="*/ 48 w 110"/>
                <a:gd name="T1" fmla="*/ 0 h 571"/>
                <a:gd name="T2" fmla="*/ 69 w 110"/>
                <a:gd name="T3" fmla="*/ 538 h 571"/>
                <a:gd name="T4" fmla="*/ 6 w 110"/>
                <a:gd name="T5" fmla="*/ 544 h 571"/>
                <a:gd name="T6" fmla="*/ 2 w 110"/>
                <a:gd name="T7" fmla="*/ 565 h 571"/>
                <a:gd name="T8" fmla="*/ 0 w 110"/>
                <a:gd name="T9" fmla="*/ 571 h 571"/>
                <a:gd name="T10" fmla="*/ 110 w 110"/>
                <a:gd name="T11" fmla="*/ 555 h 571"/>
                <a:gd name="T12" fmla="*/ 48 w 110"/>
                <a:gd name="T13" fmla="*/ 0 h 571"/>
              </a:gdLst>
              <a:ahLst/>
              <a:cxnLst>
                <a:cxn ang="0">
                  <a:pos x="T0" y="T1"/>
                </a:cxn>
                <a:cxn ang="0">
                  <a:pos x="T2" y="T3"/>
                </a:cxn>
                <a:cxn ang="0">
                  <a:pos x="T4" y="T5"/>
                </a:cxn>
                <a:cxn ang="0">
                  <a:pos x="T6" y="T7"/>
                </a:cxn>
                <a:cxn ang="0">
                  <a:pos x="T8" y="T9"/>
                </a:cxn>
                <a:cxn ang="0">
                  <a:pos x="T10" y="T11"/>
                </a:cxn>
                <a:cxn ang="0">
                  <a:pos x="T12" y="T13"/>
                </a:cxn>
              </a:cxnLst>
              <a:rect l="0" t="0" r="r" b="b"/>
              <a:pathLst>
                <a:path w="110" h="571">
                  <a:moveTo>
                    <a:pt x="48" y="0"/>
                  </a:moveTo>
                  <a:lnTo>
                    <a:pt x="69" y="538"/>
                  </a:lnTo>
                  <a:lnTo>
                    <a:pt x="6" y="544"/>
                  </a:lnTo>
                  <a:lnTo>
                    <a:pt x="2" y="565"/>
                  </a:lnTo>
                  <a:lnTo>
                    <a:pt x="0" y="571"/>
                  </a:lnTo>
                  <a:lnTo>
                    <a:pt x="110" y="555"/>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4" name="ïṡľíḓê"/>
            <p:cNvSpPr/>
            <p:nvPr/>
          </p:nvSpPr>
          <p:spPr bwMode="auto">
            <a:xfrm>
              <a:off x="4155993" y="1171915"/>
              <a:ext cx="1132181" cy="1462655"/>
            </a:xfrm>
            <a:custGeom>
              <a:avLst/>
              <a:gdLst>
                <a:gd name="T0" fmla="*/ 54 w 445"/>
                <a:gd name="T1" fmla="*/ 376 h 576"/>
                <a:gd name="T2" fmla="*/ 352 w 445"/>
                <a:gd name="T3" fmla="*/ 540 h 576"/>
                <a:gd name="T4" fmla="*/ 413 w 445"/>
                <a:gd name="T5" fmla="*/ 255 h 576"/>
                <a:gd name="T6" fmla="*/ 155 w 445"/>
                <a:gd name="T7" fmla="*/ 65 h 576"/>
                <a:gd name="T8" fmla="*/ 54 w 445"/>
                <a:gd name="T9" fmla="*/ 376 h 576"/>
              </a:gdLst>
              <a:ahLst/>
              <a:cxnLst>
                <a:cxn ang="0">
                  <a:pos x="T0" y="T1"/>
                </a:cxn>
                <a:cxn ang="0">
                  <a:pos x="T2" y="T3"/>
                </a:cxn>
                <a:cxn ang="0">
                  <a:pos x="T4" y="T5"/>
                </a:cxn>
                <a:cxn ang="0">
                  <a:pos x="T6" y="T7"/>
                </a:cxn>
                <a:cxn ang="0">
                  <a:pos x="T8" y="T9"/>
                </a:cxn>
              </a:cxnLst>
              <a:rect l="0" t="0" r="r" b="b"/>
              <a:pathLst>
                <a:path w="445" h="576">
                  <a:moveTo>
                    <a:pt x="54" y="376"/>
                  </a:moveTo>
                  <a:cubicBezTo>
                    <a:pt x="127" y="541"/>
                    <a:pt x="242" y="576"/>
                    <a:pt x="352" y="540"/>
                  </a:cubicBezTo>
                  <a:cubicBezTo>
                    <a:pt x="421" y="507"/>
                    <a:pt x="445" y="398"/>
                    <a:pt x="413" y="255"/>
                  </a:cubicBezTo>
                  <a:cubicBezTo>
                    <a:pt x="371" y="0"/>
                    <a:pt x="266" y="28"/>
                    <a:pt x="155" y="65"/>
                  </a:cubicBezTo>
                  <a:cubicBezTo>
                    <a:pt x="45" y="102"/>
                    <a:pt x="0" y="239"/>
                    <a:pt x="54" y="376"/>
                  </a:cubicBez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is1íḍé"/>
            <p:cNvSpPr/>
            <p:nvPr/>
          </p:nvSpPr>
          <p:spPr bwMode="auto">
            <a:xfrm>
              <a:off x="4883037" y="1979742"/>
              <a:ext cx="247244" cy="238676"/>
            </a:xfrm>
            <a:custGeom>
              <a:avLst/>
              <a:gdLst>
                <a:gd name="T0" fmla="*/ 3 w 97"/>
                <a:gd name="T1" fmla="*/ 0 h 94"/>
                <a:gd name="T2" fmla="*/ 39 w 97"/>
                <a:gd name="T3" fmla="*/ 23 h 94"/>
                <a:gd name="T4" fmla="*/ 89 w 97"/>
                <a:gd name="T5" fmla="*/ 20 h 94"/>
                <a:gd name="T6" fmla="*/ 54 w 97"/>
                <a:gd name="T7" fmla="*/ 75 h 94"/>
                <a:gd name="T8" fmla="*/ 5 w 97"/>
                <a:gd name="T9" fmla="*/ 60 h 94"/>
                <a:gd name="T10" fmla="*/ 36 w 97"/>
                <a:gd name="T11" fmla="*/ 71 h 94"/>
                <a:gd name="T12" fmla="*/ 78 w 97"/>
                <a:gd name="T13" fmla="*/ 24 h 94"/>
                <a:gd name="T14" fmla="*/ 36 w 97"/>
                <a:gd name="T15" fmla="*/ 34 h 94"/>
                <a:gd name="T16" fmla="*/ 3 w 97"/>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4">
                  <a:moveTo>
                    <a:pt x="3" y="0"/>
                  </a:moveTo>
                  <a:cubicBezTo>
                    <a:pt x="3" y="0"/>
                    <a:pt x="21" y="33"/>
                    <a:pt x="39" y="23"/>
                  </a:cubicBezTo>
                  <a:cubicBezTo>
                    <a:pt x="57" y="12"/>
                    <a:pt x="80" y="5"/>
                    <a:pt x="89" y="20"/>
                  </a:cubicBezTo>
                  <a:cubicBezTo>
                    <a:pt x="97" y="35"/>
                    <a:pt x="92" y="56"/>
                    <a:pt x="54" y="75"/>
                  </a:cubicBezTo>
                  <a:cubicBezTo>
                    <a:pt x="16" y="94"/>
                    <a:pt x="2" y="73"/>
                    <a:pt x="5" y="60"/>
                  </a:cubicBezTo>
                  <a:cubicBezTo>
                    <a:pt x="5" y="60"/>
                    <a:pt x="13" y="77"/>
                    <a:pt x="36" y="71"/>
                  </a:cubicBezTo>
                  <a:cubicBezTo>
                    <a:pt x="59" y="64"/>
                    <a:pt x="93" y="46"/>
                    <a:pt x="78" y="24"/>
                  </a:cubicBezTo>
                  <a:cubicBezTo>
                    <a:pt x="69" y="11"/>
                    <a:pt x="35" y="30"/>
                    <a:pt x="36" y="34"/>
                  </a:cubicBezTo>
                  <a:cubicBezTo>
                    <a:pt x="36" y="34"/>
                    <a:pt x="0" y="26"/>
                    <a:pt x="3" y="0"/>
                  </a:cubicBezTo>
                  <a:close/>
                </a:path>
              </a:pathLst>
            </a:custGeom>
            <a:solidFill>
              <a:srgbClr val="52091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6" name="îṡ1íḓé"/>
            <p:cNvSpPr/>
            <p:nvPr/>
          </p:nvSpPr>
          <p:spPr bwMode="auto">
            <a:xfrm>
              <a:off x="4127841" y="1872031"/>
              <a:ext cx="254588" cy="389225"/>
            </a:xfrm>
            <a:custGeom>
              <a:avLst/>
              <a:gdLst>
                <a:gd name="T0" fmla="*/ 71 w 100"/>
                <a:gd name="T1" fmla="*/ 18 h 153"/>
                <a:gd name="T2" fmla="*/ 10 w 100"/>
                <a:gd name="T3" fmla="*/ 60 h 153"/>
                <a:gd name="T4" fmla="*/ 100 w 100"/>
                <a:gd name="T5" fmla="*/ 133 h 153"/>
                <a:gd name="T6" fmla="*/ 71 w 100"/>
                <a:gd name="T7" fmla="*/ 18 h 153"/>
              </a:gdLst>
              <a:ahLst/>
              <a:cxnLst>
                <a:cxn ang="0">
                  <a:pos x="T0" y="T1"/>
                </a:cxn>
                <a:cxn ang="0">
                  <a:pos x="T2" y="T3"/>
                </a:cxn>
                <a:cxn ang="0">
                  <a:pos x="T4" y="T5"/>
                </a:cxn>
                <a:cxn ang="0">
                  <a:pos x="T6" y="T7"/>
                </a:cxn>
              </a:cxnLst>
              <a:rect l="0" t="0" r="r" b="b"/>
              <a:pathLst>
                <a:path w="100" h="153">
                  <a:moveTo>
                    <a:pt x="71" y="18"/>
                  </a:moveTo>
                  <a:cubicBezTo>
                    <a:pt x="71" y="18"/>
                    <a:pt x="0" y="0"/>
                    <a:pt x="10" y="60"/>
                  </a:cubicBezTo>
                  <a:cubicBezTo>
                    <a:pt x="20" y="120"/>
                    <a:pt x="52" y="153"/>
                    <a:pt x="100" y="133"/>
                  </a:cubicBezTo>
                  <a:lnTo>
                    <a:pt x="71" y="18"/>
                  </a:lnTo>
                  <a:close/>
                </a:path>
              </a:pathLst>
            </a:custGeom>
            <a:solidFill>
              <a:srgbClr val="FCD5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7" name="ïṥlidé"/>
            <p:cNvSpPr/>
            <p:nvPr/>
          </p:nvSpPr>
          <p:spPr bwMode="auto">
            <a:xfrm>
              <a:off x="5033586" y="1387336"/>
              <a:ext cx="157893" cy="246020"/>
            </a:xfrm>
            <a:custGeom>
              <a:avLst/>
              <a:gdLst>
                <a:gd name="T0" fmla="*/ 20 w 62"/>
                <a:gd name="T1" fmla="*/ 76 h 97"/>
                <a:gd name="T2" fmla="*/ 56 w 62"/>
                <a:gd name="T3" fmla="*/ 91 h 97"/>
                <a:gd name="T4" fmla="*/ 30 w 62"/>
                <a:gd name="T5" fmla="*/ 14 h 97"/>
                <a:gd name="T6" fmla="*/ 6 w 62"/>
                <a:gd name="T7" fmla="*/ 40 h 97"/>
                <a:gd name="T8" fmla="*/ 20 w 62"/>
                <a:gd name="T9" fmla="*/ 76 h 97"/>
              </a:gdLst>
              <a:ahLst/>
              <a:cxnLst>
                <a:cxn ang="0">
                  <a:pos x="T0" y="T1"/>
                </a:cxn>
                <a:cxn ang="0">
                  <a:pos x="T2" y="T3"/>
                </a:cxn>
                <a:cxn ang="0">
                  <a:pos x="T4" y="T5"/>
                </a:cxn>
                <a:cxn ang="0">
                  <a:pos x="T6" y="T7"/>
                </a:cxn>
                <a:cxn ang="0">
                  <a:pos x="T8" y="T9"/>
                </a:cxn>
              </a:cxnLst>
              <a:rect l="0" t="0" r="r" b="b"/>
              <a:pathLst>
                <a:path w="62" h="97">
                  <a:moveTo>
                    <a:pt x="20" y="76"/>
                  </a:moveTo>
                  <a:cubicBezTo>
                    <a:pt x="34" y="90"/>
                    <a:pt x="50" y="97"/>
                    <a:pt x="56" y="91"/>
                  </a:cubicBezTo>
                  <a:cubicBezTo>
                    <a:pt x="62" y="85"/>
                    <a:pt x="43" y="28"/>
                    <a:pt x="30" y="14"/>
                  </a:cubicBezTo>
                  <a:cubicBezTo>
                    <a:pt x="16" y="0"/>
                    <a:pt x="12" y="34"/>
                    <a:pt x="6" y="40"/>
                  </a:cubicBezTo>
                  <a:cubicBezTo>
                    <a:pt x="0" y="45"/>
                    <a:pt x="6" y="62"/>
                    <a:pt x="20" y="76"/>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8" name="iṩľïḋe"/>
            <p:cNvSpPr/>
            <p:nvPr/>
          </p:nvSpPr>
          <p:spPr bwMode="auto">
            <a:xfrm>
              <a:off x="4918532" y="1441191"/>
              <a:ext cx="162789" cy="215420"/>
            </a:xfrm>
            <a:custGeom>
              <a:avLst/>
              <a:gdLst>
                <a:gd name="T0" fmla="*/ 10 w 64"/>
                <a:gd name="T1" fmla="*/ 53 h 85"/>
                <a:gd name="T2" fmla="*/ 50 w 64"/>
                <a:gd name="T3" fmla="*/ 79 h 85"/>
                <a:gd name="T4" fmla="*/ 54 w 64"/>
                <a:gd name="T5" fmla="*/ 31 h 85"/>
                <a:gd name="T6" fmla="*/ 14 w 64"/>
                <a:gd name="T7" fmla="*/ 6 h 85"/>
                <a:gd name="T8" fmla="*/ 10 w 64"/>
                <a:gd name="T9" fmla="*/ 53 h 85"/>
              </a:gdLst>
              <a:ahLst/>
              <a:cxnLst>
                <a:cxn ang="0">
                  <a:pos x="T0" y="T1"/>
                </a:cxn>
                <a:cxn ang="0">
                  <a:pos x="T2" y="T3"/>
                </a:cxn>
                <a:cxn ang="0">
                  <a:pos x="T4" y="T5"/>
                </a:cxn>
                <a:cxn ang="0">
                  <a:pos x="T6" y="T7"/>
                </a:cxn>
                <a:cxn ang="0">
                  <a:pos x="T8" y="T9"/>
                </a:cxn>
              </a:cxnLst>
              <a:rect l="0" t="0" r="r" b="b"/>
              <a:pathLst>
                <a:path w="64" h="85">
                  <a:moveTo>
                    <a:pt x="10" y="53"/>
                  </a:moveTo>
                  <a:cubicBezTo>
                    <a:pt x="20" y="73"/>
                    <a:pt x="38" y="85"/>
                    <a:pt x="50" y="79"/>
                  </a:cubicBezTo>
                  <a:cubicBezTo>
                    <a:pt x="62" y="73"/>
                    <a:pt x="64" y="51"/>
                    <a:pt x="54" y="31"/>
                  </a:cubicBezTo>
                  <a:cubicBezTo>
                    <a:pt x="44" y="11"/>
                    <a:pt x="26" y="0"/>
                    <a:pt x="14" y="6"/>
                  </a:cubicBezTo>
                  <a:cubicBezTo>
                    <a:pt x="2" y="12"/>
                    <a:pt x="0" y="33"/>
                    <a:pt x="10" y="53"/>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9" name="iṩľîḋê"/>
            <p:cNvSpPr/>
            <p:nvPr/>
          </p:nvSpPr>
          <p:spPr bwMode="auto">
            <a:xfrm>
              <a:off x="4160889" y="1651715"/>
              <a:ext cx="129742" cy="210524"/>
            </a:xfrm>
            <a:custGeom>
              <a:avLst/>
              <a:gdLst>
                <a:gd name="T0" fmla="*/ 1 w 51"/>
                <a:gd name="T1" fmla="*/ 40 h 83"/>
                <a:gd name="T2" fmla="*/ 24 w 51"/>
                <a:gd name="T3" fmla="*/ 82 h 83"/>
                <a:gd name="T4" fmla="*/ 50 w 51"/>
                <a:gd name="T5" fmla="*/ 43 h 83"/>
                <a:gd name="T6" fmla="*/ 28 w 51"/>
                <a:gd name="T7" fmla="*/ 1 h 83"/>
                <a:gd name="T8" fmla="*/ 1 w 51"/>
                <a:gd name="T9" fmla="*/ 40 h 83"/>
              </a:gdLst>
              <a:ahLst/>
              <a:cxnLst>
                <a:cxn ang="0">
                  <a:pos x="T0" y="T1"/>
                </a:cxn>
                <a:cxn ang="0">
                  <a:pos x="T2" y="T3"/>
                </a:cxn>
                <a:cxn ang="0">
                  <a:pos x="T4" y="T5"/>
                </a:cxn>
                <a:cxn ang="0">
                  <a:pos x="T6" y="T7"/>
                </a:cxn>
                <a:cxn ang="0">
                  <a:pos x="T8" y="T9"/>
                </a:cxn>
              </a:cxnLst>
              <a:rect l="0" t="0" r="r" b="b"/>
              <a:pathLst>
                <a:path w="51" h="83">
                  <a:moveTo>
                    <a:pt x="1" y="40"/>
                  </a:moveTo>
                  <a:cubicBezTo>
                    <a:pt x="0" y="63"/>
                    <a:pt x="10" y="82"/>
                    <a:pt x="24" y="82"/>
                  </a:cubicBezTo>
                  <a:cubicBezTo>
                    <a:pt x="37" y="83"/>
                    <a:pt x="49" y="65"/>
                    <a:pt x="50" y="43"/>
                  </a:cubicBezTo>
                  <a:cubicBezTo>
                    <a:pt x="51" y="20"/>
                    <a:pt x="41" y="1"/>
                    <a:pt x="28" y="1"/>
                  </a:cubicBezTo>
                  <a:cubicBezTo>
                    <a:pt x="14" y="0"/>
                    <a:pt x="3" y="18"/>
                    <a:pt x="1" y="40"/>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0" name="îṣḷídê"/>
            <p:cNvSpPr/>
            <p:nvPr/>
          </p:nvSpPr>
          <p:spPr bwMode="auto">
            <a:xfrm>
              <a:off x="4788790" y="1450983"/>
              <a:ext cx="160341" cy="217868"/>
            </a:xfrm>
            <a:custGeom>
              <a:avLst/>
              <a:gdLst>
                <a:gd name="T0" fmla="*/ 5 w 63"/>
                <a:gd name="T1" fmla="*/ 49 h 86"/>
                <a:gd name="T2" fmla="*/ 41 w 63"/>
                <a:gd name="T3" fmla="*/ 83 h 86"/>
                <a:gd name="T4" fmla="*/ 58 w 63"/>
                <a:gd name="T5" fmla="*/ 37 h 86"/>
                <a:gd name="T6" fmla="*/ 22 w 63"/>
                <a:gd name="T7" fmla="*/ 3 h 86"/>
                <a:gd name="T8" fmla="*/ 5 w 63"/>
                <a:gd name="T9" fmla="*/ 49 h 86"/>
              </a:gdLst>
              <a:ahLst/>
              <a:cxnLst>
                <a:cxn ang="0">
                  <a:pos x="T0" y="T1"/>
                </a:cxn>
                <a:cxn ang="0">
                  <a:pos x="T2" y="T3"/>
                </a:cxn>
                <a:cxn ang="0">
                  <a:pos x="T4" y="T5"/>
                </a:cxn>
                <a:cxn ang="0">
                  <a:pos x="T6" y="T7"/>
                </a:cxn>
                <a:cxn ang="0">
                  <a:pos x="T8" y="T9"/>
                </a:cxn>
              </a:cxnLst>
              <a:rect l="0" t="0" r="r" b="b"/>
              <a:pathLst>
                <a:path w="63" h="86">
                  <a:moveTo>
                    <a:pt x="5" y="49"/>
                  </a:moveTo>
                  <a:cubicBezTo>
                    <a:pt x="11" y="71"/>
                    <a:pt x="27" y="86"/>
                    <a:pt x="41" y="83"/>
                  </a:cubicBezTo>
                  <a:cubicBezTo>
                    <a:pt x="56" y="79"/>
                    <a:pt x="63" y="59"/>
                    <a:pt x="58" y="37"/>
                  </a:cubicBezTo>
                  <a:cubicBezTo>
                    <a:pt x="53" y="15"/>
                    <a:pt x="37" y="0"/>
                    <a:pt x="22" y="3"/>
                  </a:cubicBezTo>
                  <a:cubicBezTo>
                    <a:pt x="8" y="7"/>
                    <a:pt x="0" y="28"/>
                    <a:pt x="5" y="49"/>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1" name="ïšļïde"/>
            <p:cNvSpPr/>
            <p:nvPr/>
          </p:nvSpPr>
          <p:spPr bwMode="auto">
            <a:xfrm>
              <a:off x="4486467" y="1547677"/>
              <a:ext cx="148101" cy="212972"/>
            </a:xfrm>
            <a:custGeom>
              <a:avLst/>
              <a:gdLst>
                <a:gd name="T0" fmla="*/ 2 w 58"/>
                <a:gd name="T1" fmla="*/ 44 h 84"/>
                <a:gd name="T2" fmla="*/ 32 w 58"/>
                <a:gd name="T3" fmla="*/ 83 h 84"/>
                <a:gd name="T4" fmla="*/ 56 w 58"/>
                <a:gd name="T5" fmla="*/ 40 h 84"/>
                <a:gd name="T6" fmla="*/ 25 w 58"/>
                <a:gd name="T7" fmla="*/ 1 h 84"/>
                <a:gd name="T8" fmla="*/ 2 w 58"/>
                <a:gd name="T9" fmla="*/ 44 h 84"/>
              </a:gdLst>
              <a:ahLst/>
              <a:cxnLst>
                <a:cxn ang="0">
                  <a:pos x="T0" y="T1"/>
                </a:cxn>
                <a:cxn ang="0">
                  <a:pos x="T2" y="T3"/>
                </a:cxn>
                <a:cxn ang="0">
                  <a:pos x="T4" y="T5"/>
                </a:cxn>
                <a:cxn ang="0">
                  <a:pos x="T6" y="T7"/>
                </a:cxn>
                <a:cxn ang="0">
                  <a:pos x="T8" y="T9"/>
                </a:cxn>
              </a:cxnLst>
              <a:rect l="0" t="0" r="r" b="b"/>
              <a:pathLst>
                <a:path w="58" h="84">
                  <a:moveTo>
                    <a:pt x="2" y="44"/>
                  </a:moveTo>
                  <a:cubicBezTo>
                    <a:pt x="3" y="67"/>
                    <a:pt x="17" y="84"/>
                    <a:pt x="32" y="83"/>
                  </a:cubicBezTo>
                  <a:cubicBezTo>
                    <a:pt x="47" y="81"/>
                    <a:pt x="58" y="62"/>
                    <a:pt x="56" y="40"/>
                  </a:cubicBezTo>
                  <a:cubicBezTo>
                    <a:pt x="54" y="17"/>
                    <a:pt x="40" y="0"/>
                    <a:pt x="25" y="1"/>
                  </a:cubicBezTo>
                  <a:cubicBezTo>
                    <a:pt x="10" y="3"/>
                    <a:pt x="0" y="22"/>
                    <a:pt x="2" y="44"/>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2" name="iṥḻïḓe"/>
            <p:cNvSpPr/>
            <p:nvPr/>
          </p:nvSpPr>
          <p:spPr bwMode="auto">
            <a:xfrm>
              <a:off x="4601521" y="1481582"/>
              <a:ext cx="231332" cy="241124"/>
            </a:xfrm>
            <a:custGeom>
              <a:avLst/>
              <a:gdLst>
                <a:gd name="T0" fmla="*/ 16 w 91"/>
                <a:gd name="T1" fmla="*/ 63 h 95"/>
                <a:gd name="T2" fmla="*/ 74 w 91"/>
                <a:gd name="T3" fmla="*/ 88 h 95"/>
                <a:gd name="T4" fmla="*/ 79 w 91"/>
                <a:gd name="T5" fmla="*/ 36 h 95"/>
                <a:gd name="T6" fmla="*/ 30 w 91"/>
                <a:gd name="T7" fmla="*/ 7 h 95"/>
                <a:gd name="T8" fmla="*/ 16 w 91"/>
                <a:gd name="T9" fmla="*/ 63 h 95"/>
              </a:gdLst>
              <a:ahLst/>
              <a:cxnLst>
                <a:cxn ang="0">
                  <a:pos x="T0" y="T1"/>
                </a:cxn>
                <a:cxn ang="0">
                  <a:pos x="T2" y="T3"/>
                </a:cxn>
                <a:cxn ang="0">
                  <a:pos x="T4" y="T5"/>
                </a:cxn>
                <a:cxn ang="0">
                  <a:pos x="T6" y="T7"/>
                </a:cxn>
                <a:cxn ang="0">
                  <a:pos x="T8" y="T9"/>
                </a:cxn>
              </a:cxnLst>
              <a:rect l="0" t="0" r="r" b="b"/>
              <a:pathLst>
                <a:path w="91" h="95">
                  <a:moveTo>
                    <a:pt x="16" y="63"/>
                  </a:moveTo>
                  <a:cubicBezTo>
                    <a:pt x="35" y="86"/>
                    <a:pt x="56" y="95"/>
                    <a:pt x="74" y="88"/>
                  </a:cubicBezTo>
                  <a:cubicBezTo>
                    <a:pt x="91" y="80"/>
                    <a:pt x="89" y="60"/>
                    <a:pt x="79" y="36"/>
                  </a:cubicBezTo>
                  <a:cubicBezTo>
                    <a:pt x="69" y="13"/>
                    <a:pt x="47" y="0"/>
                    <a:pt x="30" y="7"/>
                  </a:cubicBezTo>
                  <a:cubicBezTo>
                    <a:pt x="12" y="14"/>
                    <a:pt x="0" y="43"/>
                    <a:pt x="16" y="63"/>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3" name="îṧľïḋè"/>
            <p:cNvSpPr/>
            <p:nvPr/>
          </p:nvSpPr>
          <p:spPr bwMode="auto">
            <a:xfrm>
              <a:off x="3995652" y="1130300"/>
              <a:ext cx="1170124" cy="960824"/>
            </a:xfrm>
            <a:custGeom>
              <a:avLst/>
              <a:gdLst>
                <a:gd name="T0" fmla="*/ 444 w 460"/>
                <a:gd name="T1" fmla="*/ 156 h 378"/>
                <a:gd name="T2" fmla="*/ 255 w 460"/>
                <a:gd name="T3" fmla="*/ 201 h 378"/>
                <a:gd name="T4" fmla="*/ 120 w 460"/>
                <a:gd name="T5" fmla="*/ 378 h 378"/>
                <a:gd name="T6" fmla="*/ 116 w 460"/>
                <a:gd name="T7" fmla="*/ 139 h 378"/>
                <a:gd name="T8" fmla="*/ 226 w 460"/>
                <a:gd name="T9" fmla="*/ 41 h 378"/>
                <a:gd name="T10" fmla="*/ 449 w 460"/>
                <a:gd name="T11" fmla="*/ 152 h 378"/>
                <a:gd name="T12" fmla="*/ 444 w 460"/>
                <a:gd name="T13" fmla="*/ 156 h 378"/>
              </a:gdLst>
              <a:ahLst/>
              <a:cxnLst>
                <a:cxn ang="0">
                  <a:pos x="T0" y="T1"/>
                </a:cxn>
                <a:cxn ang="0">
                  <a:pos x="T2" y="T3"/>
                </a:cxn>
                <a:cxn ang="0">
                  <a:pos x="T4" y="T5"/>
                </a:cxn>
                <a:cxn ang="0">
                  <a:pos x="T6" y="T7"/>
                </a:cxn>
                <a:cxn ang="0">
                  <a:pos x="T8" y="T9"/>
                </a:cxn>
                <a:cxn ang="0">
                  <a:pos x="T10" y="T11"/>
                </a:cxn>
                <a:cxn ang="0">
                  <a:pos x="T12" y="T13"/>
                </a:cxn>
              </a:cxnLst>
              <a:rect l="0" t="0" r="r" b="b"/>
              <a:pathLst>
                <a:path w="460" h="378">
                  <a:moveTo>
                    <a:pt x="444" y="156"/>
                  </a:moveTo>
                  <a:cubicBezTo>
                    <a:pt x="444" y="156"/>
                    <a:pt x="304" y="197"/>
                    <a:pt x="255" y="201"/>
                  </a:cubicBezTo>
                  <a:cubicBezTo>
                    <a:pt x="107" y="210"/>
                    <a:pt x="120" y="378"/>
                    <a:pt x="120" y="378"/>
                  </a:cubicBezTo>
                  <a:cubicBezTo>
                    <a:pt x="100" y="354"/>
                    <a:pt x="0" y="194"/>
                    <a:pt x="116" y="139"/>
                  </a:cubicBezTo>
                  <a:cubicBezTo>
                    <a:pt x="121" y="75"/>
                    <a:pt x="179" y="53"/>
                    <a:pt x="226" y="41"/>
                  </a:cubicBezTo>
                  <a:cubicBezTo>
                    <a:pt x="393" y="0"/>
                    <a:pt x="460" y="139"/>
                    <a:pt x="449" y="152"/>
                  </a:cubicBezTo>
                  <a:cubicBezTo>
                    <a:pt x="447" y="153"/>
                    <a:pt x="445" y="154"/>
                    <a:pt x="444" y="156"/>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4" name="îsḻiḋê"/>
            <p:cNvSpPr/>
            <p:nvPr/>
          </p:nvSpPr>
          <p:spPr bwMode="auto">
            <a:xfrm>
              <a:off x="4201280" y="1306553"/>
              <a:ext cx="173805" cy="217868"/>
            </a:xfrm>
            <a:custGeom>
              <a:avLst/>
              <a:gdLst>
                <a:gd name="T0" fmla="*/ 42 w 68"/>
                <a:gd name="T1" fmla="*/ 45 h 86"/>
                <a:gd name="T2" fmla="*/ 39 w 68"/>
                <a:gd name="T3" fmla="*/ 18 h 86"/>
                <a:gd name="T4" fmla="*/ 18 w 68"/>
                <a:gd name="T5" fmla="*/ 48 h 86"/>
                <a:gd name="T6" fmla="*/ 68 w 68"/>
                <a:gd name="T7" fmla="*/ 86 h 86"/>
                <a:gd name="T8" fmla="*/ 42 w 68"/>
                <a:gd name="T9" fmla="*/ 45 h 86"/>
              </a:gdLst>
              <a:ahLst/>
              <a:cxnLst>
                <a:cxn ang="0">
                  <a:pos x="T0" y="T1"/>
                </a:cxn>
                <a:cxn ang="0">
                  <a:pos x="T2" y="T3"/>
                </a:cxn>
                <a:cxn ang="0">
                  <a:pos x="T4" y="T5"/>
                </a:cxn>
                <a:cxn ang="0">
                  <a:pos x="T6" y="T7"/>
                </a:cxn>
                <a:cxn ang="0">
                  <a:pos x="T8" y="T9"/>
                </a:cxn>
              </a:cxnLst>
              <a:rect l="0" t="0" r="r" b="b"/>
              <a:pathLst>
                <a:path w="68" h="86">
                  <a:moveTo>
                    <a:pt x="42" y="45"/>
                  </a:moveTo>
                  <a:cubicBezTo>
                    <a:pt x="42" y="45"/>
                    <a:pt x="29" y="37"/>
                    <a:pt x="39" y="18"/>
                  </a:cubicBezTo>
                  <a:cubicBezTo>
                    <a:pt x="49" y="0"/>
                    <a:pt x="0" y="10"/>
                    <a:pt x="18" y="48"/>
                  </a:cubicBezTo>
                  <a:cubicBezTo>
                    <a:pt x="35" y="85"/>
                    <a:pt x="68" y="86"/>
                    <a:pt x="68" y="86"/>
                  </a:cubicBezTo>
                  <a:lnTo>
                    <a:pt x="42" y="45"/>
                  </a:ln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5" name="iš1iďe"/>
            <p:cNvSpPr/>
            <p:nvPr/>
          </p:nvSpPr>
          <p:spPr bwMode="auto">
            <a:xfrm>
              <a:off x="4140081" y="1397127"/>
              <a:ext cx="198285" cy="112606"/>
            </a:xfrm>
            <a:custGeom>
              <a:avLst/>
              <a:gdLst>
                <a:gd name="T0" fmla="*/ 78 w 78"/>
                <a:gd name="T1" fmla="*/ 27 h 44"/>
                <a:gd name="T2" fmla="*/ 17 w 78"/>
                <a:gd name="T3" fmla="*/ 14 h 44"/>
                <a:gd name="T4" fmla="*/ 19 w 78"/>
                <a:gd name="T5" fmla="*/ 37 h 44"/>
                <a:gd name="T6" fmla="*/ 48 w 78"/>
                <a:gd name="T7" fmla="*/ 44 h 44"/>
              </a:gdLst>
              <a:ahLst/>
              <a:cxnLst>
                <a:cxn ang="0">
                  <a:pos x="T0" y="T1"/>
                </a:cxn>
                <a:cxn ang="0">
                  <a:pos x="T2" y="T3"/>
                </a:cxn>
                <a:cxn ang="0">
                  <a:pos x="T4" y="T5"/>
                </a:cxn>
                <a:cxn ang="0">
                  <a:pos x="T6" y="T7"/>
                </a:cxn>
              </a:cxnLst>
              <a:rect l="0" t="0" r="r" b="b"/>
              <a:pathLst>
                <a:path w="78" h="44">
                  <a:moveTo>
                    <a:pt x="78" y="27"/>
                  </a:moveTo>
                  <a:cubicBezTo>
                    <a:pt x="78" y="27"/>
                    <a:pt x="34" y="0"/>
                    <a:pt x="17" y="14"/>
                  </a:cubicBezTo>
                  <a:cubicBezTo>
                    <a:pt x="0" y="27"/>
                    <a:pt x="12" y="40"/>
                    <a:pt x="19" y="37"/>
                  </a:cubicBezTo>
                  <a:cubicBezTo>
                    <a:pt x="25" y="35"/>
                    <a:pt x="46" y="21"/>
                    <a:pt x="48" y="44"/>
                  </a:cubicBezTo>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6" name="ïṣľíḍe"/>
            <p:cNvSpPr/>
            <p:nvPr/>
          </p:nvSpPr>
          <p:spPr bwMode="auto">
            <a:xfrm>
              <a:off x="5017674" y="1722706"/>
              <a:ext cx="129742" cy="42839"/>
            </a:xfrm>
            <a:custGeom>
              <a:avLst/>
              <a:gdLst>
                <a:gd name="T0" fmla="*/ 51 w 51"/>
                <a:gd name="T1" fmla="*/ 17 h 17"/>
                <a:gd name="T2" fmla="*/ 44 w 51"/>
                <a:gd name="T3" fmla="*/ 13 h 17"/>
                <a:gd name="T4" fmla="*/ 36 w 51"/>
                <a:gd name="T5" fmla="*/ 8 h 17"/>
                <a:gd name="T6" fmla="*/ 32 w 51"/>
                <a:gd name="T7" fmla="*/ 6 h 17"/>
                <a:gd name="T8" fmla="*/ 27 w 51"/>
                <a:gd name="T9" fmla="*/ 5 h 17"/>
                <a:gd name="T10" fmla="*/ 22 w 51"/>
                <a:gd name="T11" fmla="*/ 4 h 17"/>
                <a:gd name="T12" fmla="*/ 20 w 51"/>
                <a:gd name="T13" fmla="*/ 3 h 17"/>
                <a:gd name="T14" fmla="*/ 17 w 51"/>
                <a:gd name="T15" fmla="*/ 3 h 17"/>
                <a:gd name="T16" fmla="*/ 13 w 51"/>
                <a:gd name="T17" fmla="*/ 3 h 17"/>
                <a:gd name="T18" fmla="*/ 9 w 51"/>
                <a:gd name="T19" fmla="*/ 3 h 17"/>
                <a:gd name="T20" fmla="*/ 5 w 51"/>
                <a:gd name="T21" fmla="*/ 3 h 17"/>
                <a:gd name="T22" fmla="*/ 3 w 51"/>
                <a:gd name="T23" fmla="*/ 4 h 17"/>
                <a:gd name="T24" fmla="*/ 0 w 51"/>
                <a:gd name="T25" fmla="*/ 5 h 17"/>
                <a:gd name="T26" fmla="*/ 2 w 51"/>
                <a:gd name="T27" fmla="*/ 4 h 17"/>
                <a:gd name="T28" fmla="*/ 5 w 51"/>
                <a:gd name="T29" fmla="*/ 2 h 17"/>
                <a:gd name="T30" fmla="*/ 8 w 51"/>
                <a:gd name="T31" fmla="*/ 1 h 17"/>
                <a:gd name="T32" fmla="*/ 13 w 51"/>
                <a:gd name="T33" fmla="*/ 1 h 17"/>
                <a:gd name="T34" fmla="*/ 17 w 51"/>
                <a:gd name="T35" fmla="*/ 0 h 17"/>
                <a:gd name="T36" fmla="*/ 23 w 51"/>
                <a:gd name="T37" fmla="*/ 1 h 17"/>
                <a:gd name="T38" fmla="*/ 28 w 51"/>
                <a:gd name="T39" fmla="*/ 2 h 17"/>
                <a:gd name="T40" fmla="*/ 33 w 51"/>
                <a:gd name="T41" fmla="*/ 4 h 17"/>
                <a:gd name="T42" fmla="*/ 37 w 51"/>
                <a:gd name="T43" fmla="*/ 6 h 17"/>
                <a:gd name="T44" fmla="*/ 45 w 51"/>
                <a:gd name="T45" fmla="*/ 11 h 17"/>
                <a:gd name="T46" fmla="*/ 51 w 51"/>
                <a:gd name="T4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17">
                  <a:moveTo>
                    <a:pt x="51" y="17"/>
                  </a:moveTo>
                  <a:cubicBezTo>
                    <a:pt x="51" y="17"/>
                    <a:pt x="48" y="15"/>
                    <a:pt x="44" y="13"/>
                  </a:cubicBezTo>
                  <a:cubicBezTo>
                    <a:pt x="42" y="11"/>
                    <a:pt x="39" y="10"/>
                    <a:pt x="36" y="8"/>
                  </a:cubicBezTo>
                  <a:cubicBezTo>
                    <a:pt x="35" y="8"/>
                    <a:pt x="33" y="7"/>
                    <a:pt x="32" y="6"/>
                  </a:cubicBezTo>
                  <a:cubicBezTo>
                    <a:pt x="30" y="6"/>
                    <a:pt x="29" y="5"/>
                    <a:pt x="27" y="5"/>
                  </a:cubicBezTo>
                  <a:cubicBezTo>
                    <a:pt x="25" y="4"/>
                    <a:pt x="24" y="4"/>
                    <a:pt x="22" y="4"/>
                  </a:cubicBezTo>
                  <a:cubicBezTo>
                    <a:pt x="21" y="3"/>
                    <a:pt x="20" y="3"/>
                    <a:pt x="20" y="3"/>
                  </a:cubicBezTo>
                  <a:cubicBezTo>
                    <a:pt x="19" y="3"/>
                    <a:pt x="18" y="3"/>
                    <a:pt x="17" y="3"/>
                  </a:cubicBezTo>
                  <a:cubicBezTo>
                    <a:pt x="16" y="3"/>
                    <a:pt x="14" y="3"/>
                    <a:pt x="13" y="3"/>
                  </a:cubicBezTo>
                  <a:cubicBezTo>
                    <a:pt x="11" y="3"/>
                    <a:pt x="10" y="3"/>
                    <a:pt x="9" y="3"/>
                  </a:cubicBezTo>
                  <a:cubicBezTo>
                    <a:pt x="7" y="3"/>
                    <a:pt x="6" y="3"/>
                    <a:pt x="5" y="3"/>
                  </a:cubicBezTo>
                  <a:cubicBezTo>
                    <a:pt x="4" y="4"/>
                    <a:pt x="3" y="4"/>
                    <a:pt x="3" y="4"/>
                  </a:cubicBezTo>
                  <a:cubicBezTo>
                    <a:pt x="1" y="4"/>
                    <a:pt x="0" y="5"/>
                    <a:pt x="0" y="5"/>
                  </a:cubicBezTo>
                  <a:cubicBezTo>
                    <a:pt x="0" y="5"/>
                    <a:pt x="1" y="4"/>
                    <a:pt x="2" y="4"/>
                  </a:cubicBezTo>
                  <a:cubicBezTo>
                    <a:pt x="3" y="3"/>
                    <a:pt x="4" y="3"/>
                    <a:pt x="5" y="2"/>
                  </a:cubicBezTo>
                  <a:cubicBezTo>
                    <a:pt x="6" y="2"/>
                    <a:pt x="7" y="2"/>
                    <a:pt x="8" y="1"/>
                  </a:cubicBezTo>
                  <a:cubicBezTo>
                    <a:pt x="10" y="1"/>
                    <a:pt x="11" y="1"/>
                    <a:pt x="13" y="1"/>
                  </a:cubicBezTo>
                  <a:cubicBezTo>
                    <a:pt x="14" y="1"/>
                    <a:pt x="16" y="0"/>
                    <a:pt x="17" y="0"/>
                  </a:cubicBezTo>
                  <a:cubicBezTo>
                    <a:pt x="19" y="0"/>
                    <a:pt x="21" y="1"/>
                    <a:pt x="23" y="1"/>
                  </a:cubicBezTo>
                  <a:cubicBezTo>
                    <a:pt x="24" y="1"/>
                    <a:pt x="26" y="2"/>
                    <a:pt x="28" y="2"/>
                  </a:cubicBezTo>
                  <a:cubicBezTo>
                    <a:pt x="29" y="2"/>
                    <a:pt x="31" y="3"/>
                    <a:pt x="33" y="4"/>
                  </a:cubicBezTo>
                  <a:cubicBezTo>
                    <a:pt x="34" y="5"/>
                    <a:pt x="36" y="5"/>
                    <a:pt x="37" y="6"/>
                  </a:cubicBezTo>
                  <a:cubicBezTo>
                    <a:pt x="40" y="8"/>
                    <a:pt x="43" y="9"/>
                    <a:pt x="45" y="11"/>
                  </a:cubicBezTo>
                  <a:cubicBezTo>
                    <a:pt x="49" y="15"/>
                    <a:pt x="51" y="17"/>
                    <a:pt x="51" y="17"/>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7" name="ï$ľiďé"/>
            <p:cNvSpPr/>
            <p:nvPr/>
          </p:nvSpPr>
          <p:spPr bwMode="auto">
            <a:xfrm>
              <a:off x="4509723" y="1819400"/>
              <a:ext cx="101590" cy="85679"/>
            </a:xfrm>
            <a:custGeom>
              <a:avLst/>
              <a:gdLst>
                <a:gd name="T0" fmla="*/ 0 w 40"/>
                <a:gd name="T1" fmla="*/ 34 h 34"/>
                <a:gd name="T2" fmla="*/ 3 w 40"/>
                <a:gd name="T3" fmla="*/ 25 h 34"/>
                <a:gd name="T4" fmla="*/ 8 w 40"/>
                <a:gd name="T5" fmla="*/ 18 h 34"/>
                <a:gd name="T6" fmla="*/ 11 w 40"/>
                <a:gd name="T7" fmla="*/ 14 h 34"/>
                <a:gd name="T8" fmla="*/ 14 w 40"/>
                <a:gd name="T9" fmla="*/ 10 h 34"/>
                <a:gd name="T10" fmla="*/ 19 w 40"/>
                <a:gd name="T11" fmla="*/ 7 h 34"/>
                <a:gd name="T12" fmla="*/ 23 w 40"/>
                <a:gd name="T13" fmla="*/ 4 h 34"/>
                <a:gd name="T14" fmla="*/ 27 w 40"/>
                <a:gd name="T15" fmla="*/ 2 h 34"/>
                <a:gd name="T16" fmla="*/ 32 w 40"/>
                <a:gd name="T17" fmla="*/ 1 h 34"/>
                <a:gd name="T18" fmla="*/ 35 w 40"/>
                <a:gd name="T19" fmla="*/ 0 h 34"/>
                <a:gd name="T20" fmla="*/ 38 w 40"/>
                <a:gd name="T21" fmla="*/ 0 h 34"/>
                <a:gd name="T22" fmla="*/ 40 w 40"/>
                <a:gd name="T23" fmla="*/ 0 h 34"/>
                <a:gd name="T24" fmla="*/ 38 w 40"/>
                <a:gd name="T25" fmla="*/ 1 h 34"/>
                <a:gd name="T26" fmla="*/ 35 w 40"/>
                <a:gd name="T27" fmla="*/ 1 h 34"/>
                <a:gd name="T28" fmla="*/ 32 w 40"/>
                <a:gd name="T29" fmla="*/ 3 h 34"/>
                <a:gd name="T30" fmla="*/ 28 w 40"/>
                <a:gd name="T31" fmla="*/ 4 h 34"/>
                <a:gd name="T32" fmla="*/ 24 w 40"/>
                <a:gd name="T33" fmla="*/ 6 h 34"/>
                <a:gd name="T34" fmla="*/ 22 w 40"/>
                <a:gd name="T35" fmla="*/ 7 h 34"/>
                <a:gd name="T36" fmla="*/ 20 w 40"/>
                <a:gd name="T37" fmla="*/ 9 h 34"/>
                <a:gd name="T38" fmla="*/ 16 w 40"/>
                <a:gd name="T39" fmla="*/ 12 h 34"/>
                <a:gd name="T40" fmla="*/ 13 w 40"/>
                <a:gd name="T41" fmla="*/ 15 h 34"/>
                <a:gd name="T42" fmla="*/ 10 w 40"/>
                <a:gd name="T43" fmla="*/ 19 h 34"/>
                <a:gd name="T44" fmla="*/ 5 w 40"/>
                <a:gd name="T45" fmla="*/ 26 h 34"/>
                <a:gd name="T46" fmla="*/ 0 w 40"/>
                <a:gd name="T4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4">
                  <a:moveTo>
                    <a:pt x="0" y="34"/>
                  </a:moveTo>
                  <a:cubicBezTo>
                    <a:pt x="0" y="34"/>
                    <a:pt x="1" y="30"/>
                    <a:pt x="3" y="25"/>
                  </a:cubicBezTo>
                  <a:cubicBezTo>
                    <a:pt x="4" y="23"/>
                    <a:pt x="6" y="20"/>
                    <a:pt x="8" y="18"/>
                  </a:cubicBezTo>
                  <a:cubicBezTo>
                    <a:pt x="8" y="16"/>
                    <a:pt x="10" y="15"/>
                    <a:pt x="11" y="14"/>
                  </a:cubicBezTo>
                  <a:cubicBezTo>
                    <a:pt x="12" y="12"/>
                    <a:pt x="13" y="11"/>
                    <a:pt x="14" y="10"/>
                  </a:cubicBezTo>
                  <a:cubicBezTo>
                    <a:pt x="16" y="9"/>
                    <a:pt x="17" y="8"/>
                    <a:pt x="19" y="7"/>
                  </a:cubicBezTo>
                  <a:cubicBezTo>
                    <a:pt x="20" y="6"/>
                    <a:pt x="22" y="5"/>
                    <a:pt x="23" y="4"/>
                  </a:cubicBezTo>
                  <a:cubicBezTo>
                    <a:pt x="25" y="3"/>
                    <a:pt x="26" y="3"/>
                    <a:pt x="27" y="2"/>
                  </a:cubicBezTo>
                  <a:cubicBezTo>
                    <a:pt x="29" y="2"/>
                    <a:pt x="30" y="1"/>
                    <a:pt x="32" y="1"/>
                  </a:cubicBezTo>
                  <a:cubicBezTo>
                    <a:pt x="33" y="1"/>
                    <a:pt x="34" y="0"/>
                    <a:pt x="35" y="0"/>
                  </a:cubicBezTo>
                  <a:cubicBezTo>
                    <a:pt x="36" y="0"/>
                    <a:pt x="37" y="0"/>
                    <a:pt x="38" y="0"/>
                  </a:cubicBezTo>
                  <a:cubicBezTo>
                    <a:pt x="39" y="0"/>
                    <a:pt x="40" y="0"/>
                    <a:pt x="40" y="0"/>
                  </a:cubicBezTo>
                  <a:cubicBezTo>
                    <a:pt x="40" y="0"/>
                    <a:pt x="39" y="0"/>
                    <a:pt x="38" y="1"/>
                  </a:cubicBezTo>
                  <a:cubicBezTo>
                    <a:pt x="37" y="1"/>
                    <a:pt x="36" y="1"/>
                    <a:pt x="35" y="1"/>
                  </a:cubicBezTo>
                  <a:cubicBezTo>
                    <a:pt x="34" y="2"/>
                    <a:pt x="33" y="2"/>
                    <a:pt x="32" y="3"/>
                  </a:cubicBezTo>
                  <a:cubicBezTo>
                    <a:pt x="31" y="3"/>
                    <a:pt x="30" y="3"/>
                    <a:pt x="28" y="4"/>
                  </a:cubicBezTo>
                  <a:cubicBezTo>
                    <a:pt x="27" y="5"/>
                    <a:pt x="26" y="5"/>
                    <a:pt x="24" y="6"/>
                  </a:cubicBezTo>
                  <a:cubicBezTo>
                    <a:pt x="24" y="7"/>
                    <a:pt x="23" y="7"/>
                    <a:pt x="22" y="7"/>
                  </a:cubicBezTo>
                  <a:cubicBezTo>
                    <a:pt x="22" y="8"/>
                    <a:pt x="21" y="8"/>
                    <a:pt x="20" y="9"/>
                  </a:cubicBezTo>
                  <a:cubicBezTo>
                    <a:pt x="19" y="10"/>
                    <a:pt x="18" y="11"/>
                    <a:pt x="16" y="12"/>
                  </a:cubicBezTo>
                  <a:cubicBezTo>
                    <a:pt x="15" y="13"/>
                    <a:pt x="14" y="14"/>
                    <a:pt x="13" y="15"/>
                  </a:cubicBezTo>
                  <a:cubicBezTo>
                    <a:pt x="12" y="17"/>
                    <a:pt x="11" y="18"/>
                    <a:pt x="10" y="19"/>
                  </a:cubicBezTo>
                  <a:cubicBezTo>
                    <a:pt x="8" y="22"/>
                    <a:pt x="6" y="24"/>
                    <a:pt x="5" y="26"/>
                  </a:cubicBezTo>
                  <a:cubicBezTo>
                    <a:pt x="2" y="31"/>
                    <a:pt x="0" y="34"/>
                    <a:pt x="0" y="34"/>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8" name="isḷídè"/>
            <p:cNvSpPr/>
            <p:nvPr/>
          </p:nvSpPr>
          <p:spPr bwMode="auto">
            <a:xfrm>
              <a:off x="4649257" y="2159667"/>
              <a:ext cx="485920" cy="319459"/>
            </a:xfrm>
            <a:custGeom>
              <a:avLst/>
              <a:gdLst>
                <a:gd name="T0" fmla="*/ 181 w 191"/>
                <a:gd name="T1" fmla="*/ 0 h 126"/>
                <a:gd name="T2" fmla="*/ 102 w 191"/>
                <a:gd name="T3" fmla="*/ 51 h 126"/>
                <a:gd name="T4" fmla="*/ 0 w 191"/>
                <a:gd name="T5" fmla="*/ 24 h 126"/>
                <a:gd name="T6" fmla="*/ 131 w 191"/>
                <a:gd name="T7" fmla="*/ 101 h 126"/>
                <a:gd name="T8" fmla="*/ 181 w 191"/>
                <a:gd name="T9" fmla="*/ 0 h 126"/>
              </a:gdLst>
              <a:ahLst/>
              <a:cxnLst>
                <a:cxn ang="0">
                  <a:pos x="T0" y="T1"/>
                </a:cxn>
                <a:cxn ang="0">
                  <a:pos x="T2" y="T3"/>
                </a:cxn>
                <a:cxn ang="0">
                  <a:pos x="T4" y="T5"/>
                </a:cxn>
                <a:cxn ang="0">
                  <a:pos x="T6" y="T7"/>
                </a:cxn>
                <a:cxn ang="0">
                  <a:pos x="T8" y="T9"/>
                </a:cxn>
              </a:cxnLst>
              <a:rect l="0" t="0" r="r" b="b"/>
              <a:pathLst>
                <a:path w="191" h="126">
                  <a:moveTo>
                    <a:pt x="181" y="0"/>
                  </a:moveTo>
                  <a:cubicBezTo>
                    <a:pt x="181" y="0"/>
                    <a:pt x="160" y="49"/>
                    <a:pt x="102" y="51"/>
                  </a:cubicBezTo>
                  <a:cubicBezTo>
                    <a:pt x="55" y="53"/>
                    <a:pt x="22" y="40"/>
                    <a:pt x="0" y="24"/>
                  </a:cubicBezTo>
                  <a:cubicBezTo>
                    <a:pt x="0" y="24"/>
                    <a:pt x="48" y="126"/>
                    <a:pt x="131" y="101"/>
                  </a:cubicBezTo>
                  <a:cubicBezTo>
                    <a:pt x="169" y="90"/>
                    <a:pt x="191" y="36"/>
                    <a:pt x="181" y="0"/>
                  </a:cubicBezTo>
                  <a:close/>
                </a:path>
              </a:pathLst>
            </a:custGeom>
            <a:solidFill>
              <a:srgbClr val="C4717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9" name="îŝľíḓê"/>
            <p:cNvSpPr/>
            <p:nvPr/>
          </p:nvSpPr>
          <p:spPr bwMode="auto">
            <a:xfrm>
              <a:off x="4585610" y="1883047"/>
              <a:ext cx="75887" cy="132190"/>
            </a:xfrm>
            <a:custGeom>
              <a:avLst/>
              <a:gdLst>
                <a:gd name="T0" fmla="*/ 22 w 30"/>
                <a:gd name="T1" fmla="*/ 46 h 52"/>
                <a:gd name="T2" fmla="*/ 28 w 30"/>
                <a:gd name="T3" fmla="*/ 47 h 52"/>
                <a:gd name="T4" fmla="*/ 30 w 30"/>
                <a:gd name="T5" fmla="*/ 32 h 52"/>
                <a:gd name="T6" fmla="*/ 15 w 30"/>
                <a:gd name="T7" fmla="*/ 0 h 52"/>
                <a:gd name="T8" fmla="*/ 0 w 30"/>
                <a:gd name="T9" fmla="*/ 32 h 52"/>
                <a:gd name="T10" fmla="*/ 3 w 30"/>
                <a:gd name="T11" fmla="*/ 52 h 52"/>
                <a:gd name="T12" fmla="*/ 22 w 30"/>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30" h="52">
                  <a:moveTo>
                    <a:pt x="22" y="46"/>
                  </a:moveTo>
                  <a:cubicBezTo>
                    <a:pt x="24" y="46"/>
                    <a:pt x="27" y="46"/>
                    <a:pt x="28" y="47"/>
                  </a:cubicBezTo>
                  <a:cubicBezTo>
                    <a:pt x="30" y="42"/>
                    <a:pt x="30" y="37"/>
                    <a:pt x="30" y="32"/>
                  </a:cubicBezTo>
                  <a:cubicBezTo>
                    <a:pt x="30" y="14"/>
                    <a:pt x="23" y="0"/>
                    <a:pt x="15" y="0"/>
                  </a:cubicBezTo>
                  <a:cubicBezTo>
                    <a:pt x="6" y="0"/>
                    <a:pt x="0" y="14"/>
                    <a:pt x="0" y="32"/>
                  </a:cubicBezTo>
                  <a:cubicBezTo>
                    <a:pt x="0" y="40"/>
                    <a:pt x="1" y="47"/>
                    <a:pt x="3" y="52"/>
                  </a:cubicBezTo>
                  <a:cubicBezTo>
                    <a:pt x="8" y="49"/>
                    <a:pt x="15" y="46"/>
                    <a:pt x="22" y="46"/>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0" name="ïŝḷîḓè"/>
            <p:cNvSpPr/>
            <p:nvPr/>
          </p:nvSpPr>
          <p:spPr bwMode="auto">
            <a:xfrm>
              <a:off x="5043378" y="1836536"/>
              <a:ext cx="61199" cy="99142"/>
            </a:xfrm>
            <a:custGeom>
              <a:avLst/>
              <a:gdLst>
                <a:gd name="T0" fmla="*/ 16 w 24"/>
                <a:gd name="T1" fmla="*/ 36 h 39"/>
                <a:gd name="T2" fmla="*/ 22 w 24"/>
                <a:gd name="T3" fmla="*/ 36 h 39"/>
                <a:gd name="T4" fmla="*/ 24 w 24"/>
                <a:gd name="T5" fmla="*/ 25 h 39"/>
                <a:gd name="T6" fmla="*/ 12 w 24"/>
                <a:gd name="T7" fmla="*/ 0 h 39"/>
                <a:gd name="T8" fmla="*/ 0 w 24"/>
                <a:gd name="T9" fmla="*/ 25 h 39"/>
                <a:gd name="T10" fmla="*/ 2 w 24"/>
                <a:gd name="T11" fmla="*/ 39 h 39"/>
                <a:gd name="T12" fmla="*/ 16 w 24"/>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24" h="39">
                  <a:moveTo>
                    <a:pt x="16" y="36"/>
                  </a:moveTo>
                  <a:cubicBezTo>
                    <a:pt x="18" y="36"/>
                    <a:pt x="20" y="36"/>
                    <a:pt x="22" y="36"/>
                  </a:cubicBezTo>
                  <a:cubicBezTo>
                    <a:pt x="23" y="33"/>
                    <a:pt x="24" y="29"/>
                    <a:pt x="24" y="25"/>
                  </a:cubicBezTo>
                  <a:cubicBezTo>
                    <a:pt x="24" y="11"/>
                    <a:pt x="18" y="0"/>
                    <a:pt x="12" y="0"/>
                  </a:cubicBezTo>
                  <a:cubicBezTo>
                    <a:pt x="5" y="0"/>
                    <a:pt x="0" y="11"/>
                    <a:pt x="0" y="25"/>
                  </a:cubicBezTo>
                  <a:cubicBezTo>
                    <a:pt x="0" y="30"/>
                    <a:pt x="0" y="35"/>
                    <a:pt x="2" y="39"/>
                  </a:cubicBezTo>
                  <a:cubicBezTo>
                    <a:pt x="6" y="37"/>
                    <a:pt x="10" y="36"/>
                    <a:pt x="16" y="36"/>
                  </a:cubicBezTo>
                  <a:close/>
                </a:path>
              </a:pathLst>
            </a:custGeom>
            <a:solidFill>
              <a:srgbClr val="7839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1" name="işḷïde"/>
            <p:cNvSpPr/>
            <p:nvPr/>
          </p:nvSpPr>
          <p:spPr bwMode="auto">
            <a:xfrm>
              <a:off x="3794919" y="5781421"/>
              <a:ext cx="523863" cy="403913"/>
            </a:xfrm>
            <a:custGeom>
              <a:avLst/>
              <a:gdLst>
                <a:gd name="T0" fmla="*/ 121 w 206"/>
                <a:gd name="T1" fmla="*/ 1 h 159"/>
                <a:gd name="T2" fmla="*/ 64 w 206"/>
                <a:gd name="T3" fmla="*/ 57 h 159"/>
                <a:gd name="T4" fmla="*/ 52 w 206"/>
                <a:gd name="T5" fmla="*/ 144 h 159"/>
                <a:gd name="T6" fmla="*/ 141 w 206"/>
                <a:gd name="T7" fmla="*/ 115 h 159"/>
                <a:gd name="T8" fmla="*/ 201 w 206"/>
                <a:gd name="T9" fmla="*/ 49 h 159"/>
                <a:gd name="T10" fmla="*/ 199 w 206"/>
                <a:gd name="T11" fmla="*/ 0 h 159"/>
                <a:gd name="T12" fmla="*/ 121 w 206"/>
                <a:gd name="T13" fmla="*/ 1 h 159"/>
              </a:gdLst>
              <a:ahLst/>
              <a:cxnLst>
                <a:cxn ang="0">
                  <a:pos x="T0" y="T1"/>
                </a:cxn>
                <a:cxn ang="0">
                  <a:pos x="T2" y="T3"/>
                </a:cxn>
                <a:cxn ang="0">
                  <a:pos x="T4" y="T5"/>
                </a:cxn>
                <a:cxn ang="0">
                  <a:pos x="T6" y="T7"/>
                </a:cxn>
                <a:cxn ang="0">
                  <a:pos x="T8" y="T9"/>
                </a:cxn>
                <a:cxn ang="0">
                  <a:pos x="T10" y="T11"/>
                </a:cxn>
                <a:cxn ang="0">
                  <a:pos x="T12" y="T13"/>
                </a:cxn>
              </a:cxnLst>
              <a:rect l="0" t="0" r="r" b="b"/>
              <a:pathLst>
                <a:path w="206" h="159">
                  <a:moveTo>
                    <a:pt x="121" y="1"/>
                  </a:moveTo>
                  <a:cubicBezTo>
                    <a:pt x="107" y="20"/>
                    <a:pt x="77" y="42"/>
                    <a:pt x="64" y="57"/>
                  </a:cubicBezTo>
                  <a:cubicBezTo>
                    <a:pt x="50" y="75"/>
                    <a:pt x="0" y="115"/>
                    <a:pt x="52" y="144"/>
                  </a:cubicBezTo>
                  <a:cubicBezTo>
                    <a:pt x="80" y="159"/>
                    <a:pt x="113" y="135"/>
                    <a:pt x="141" y="115"/>
                  </a:cubicBezTo>
                  <a:cubicBezTo>
                    <a:pt x="176" y="89"/>
                    <a:pt x="188" y="68"/>
                    <a:pt x="201" y="49"/>
                  </a:cubicBezTo>
                  <a:cubicBezTo>
                    <a:pt x="206" y="35"/>
                    <a:pt x="199" y="0"/>
                    <a:pt x="199" y="0"/>
                  </a:cubicBezTo>
                  <a:cubicBezTo>
                    <a:pt x="199" y="0"/>
                    <a:pt x="172" y="20"/>
                    <a:pt x="121" y="1"/>
                  </a:cubicBezTo>
                </a:path>
              </a:pathLst>
            </a:custGeom>
            <a:solidFill>
              <a:srgbClr val="4F44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2" name="îsľiďe"/>
            <p:cNvSpPr/>
            <p:nvPr/>
          </p:nvSpPr>
          <p:spPr bwMode="auto">
            <a:xfrm>
              <a:off x="3988308" y="5826709"/>
              <a:ext cx="208076" cy="139534"/>
            </a:xfrm>
            <a:custGeom>
              <a:avLst/>
              <a:gdLst>
                <a:gd name="T0" fmla="*/ 78 w 82"/>
                <a:gd name="T1" fmla="*/ 0 h 55"/>
                <a:gd name="T2" fmla="*/ 30 w 82"/>
                <a:gd name="T3" fmla="*/ 45 h 55"/>
                <a:gd name="T4" fmla="*/ 27 w 82"/>
                <a:gd name="T5" fmla="*/ 46 h 55"/>
                <a:gd name="T6" fmla="*/ 12 w 82"/>
                <a:gd name="T7" fmla="*/ 29 h 55"/>
                <a:gd name="T8" fmla="*/ 21 w 82"/>
                <a:gd name="T9" fmla="*/ 11 h 55"/>
                <a:gd name="T10" fmla="*/ 22 w 82"/>
                <a:gd name="T11" fmla="*/ 8 h 55"/>
                <a:gd name="T12" fmla="*/ 10 w 82"/>
                <a:gd name="T13" fmla="*/ 20 h 55"/>
                <a:gd name="T14" fmla="*/ 0 w 82"/>
                <a:gd name="T15" fmla="*/ 31 h 55"/>
                <a:gd name="T16" fmla="*/ 26 w 82"/>
                <a:gd name="T17" fmla="*/ 55 h 55"/>
                <a:gd name="T18" fmla="*/ 41 w 82"/>
                <a:gd name="T19" fmla="*/ 49 h 55"/>
                <a:gd name="T20" fmla="*/ 82 w 82"/>
                <a:gd name="T21" fmla="*/ 0 h 55"/>
                <a:gd name="T22" fmla="*/ 78 w 82"/>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5">
                  <a:moveTo>
                    <a:pt x="78" y="0"/>
                  </a:moveTo>
                  <a:cubicBezTo>
                    <a:pt x="61" y="17"/>
                    <a:pt x="46" y="39"/>
                    <a:pt x="30" y="45"/>
                  </a:cubicBezTo>
                  <a:cubicBezTo>
                    <a:pt x="29" y="46"/>
                    <a:pt x="28" y="46"/>
                    <a:pt x="27" y="46"/>
                  </a:cubicBezTo>
                  <a:cubicBezTo>
                    <a:pt x="19" y="46"/>
                    <a:pt x="13" y="36"/>
                    <a:pt x="12" y="29"/>
                  </a:cubicBezTo>
                  <a:cubicBezTo>
                    <a:pt x="12" y="21"/>
                    <a:pt x="21" y="11"/>
                    <a:pt x="21" y="11"/>
                  </a:cubicBezTo>
                  <a:cubicBezTo>
                    <a:pt x="22" y="8"/>
                    <a:pt x="22" y="8"/>
                    <a:pt x="22" y="8"/>
                  </a:cubicBezTo>
                  <a:cubicBezTo>
                    <a:pt x="10" y="20"/>
                    <a:pt x="10" y="20"/>
                    <a:pt x="10" y="20"/>
                  </a:cubicBezTo>
                  <a:cubicBezTo>
                    <a:pt x="0" y="31"/>
                    <a:pt x="0" y="31"/>
                    <a:pt x="0" y="31"/>
                  </a:cubicBezTo>
                  <a:cubicBezTo>
                    <a:pt x="8" y="50"/>
                    <a:pt x="18" y="55"/>
                    <a:pt x="26" y="55"/>
                  </a:cubicBezTo>
                  <a:cubicBezTo>
                    <a:pt x="35" y="55"/>
                    <a:pt x="41" y="49"/>
                    <a:pt x="41" y="49"/>
                  </a:cubicBezTo>
                  <a:cubicBezTo>
                    <a:pt x="52" y="45"/>
                    <a:pt x="72" y="15"/>
                    <a:pt x="82" y="0"/>
                  </a:cubicBezTo>
                  <a:cubicBezTo>
                    <a:pt x="80" y="0"/>
                    <a:pt x="79" y="0"/>
                    <a:pt x="78" y="0"/>
                  </a:cubicBezTo>
                </a:path>
              </a:pathLst>
            </a:custGeom>
            <a:solidFill>
              <a:srgbClr val="372F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3" name="ïṡlíďe"/>
            <p:cNvSpPr/>
            <p:nvPr/>
          </p:nvSpPr>
          <p:spPr bwMode="auto">
            <a:xfrm>
              <a:off x="4300422" y="5778974"/>
              <a:ext cx="2448" cy="12240"/>
            </a:xfrm>
            <a:custGeom>
              <a:avLst/>
              <a:gdLst>
                <a:gd name="T0" fmla="*/ 1 w 1"/>
                <a:gd name="T1" fmla="*/ 0 h 5"/>
                <a:gd name="T2" fmla="*/ 0 w 1"/>
                <a:gd name="T3" fmla="*/ 1 h 5"/>
                <a:gd name="T4" fmla="*/ 0 w 1"/>
                <a:gd name="T5" fmla="*/ 1 h 5"/>
                <a:gd name="T6" fmla="*/ 0 w 1"/>
                <a:gd name="T7" fmla="*/ 1 h 5"/>
                <a:gd name="T8" fmla="*/ 1 w 1"/>
                <a:gd name="T9" fmla="*/ 5 h 5"/>
                <a:gd name="T10" fmla="*/ 1 w 1"/>
                <a:gd name="T11" fmla="*/ 5 h 5"/>
                <a:gd name="T12" fmla="*/ 1 w 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 h="5">
                  <a:moveTo>
                    <a:pt x="1" y="0"/>
                  </a:moveTo>
                  <a:cubicBezTo>
                    <a:pt x="0" y="0"/>
                    <a:pt x="0" y="1"/>
                    <a:pt x="0" y="1"/>
                  </a:cubicBezTo>
                  <a:cubicBezTo>
                    <a:pt x="0" y="1"/>
                    <a:pt x="0" y="1"/>
                    <a:pt x="0" y="1"/>
                  </a:cubicBezTo>
                  <a:cubicBezTo>
                    <a:pt x="0" y="1"/>
                    <a:pt x="0" y="1"/>
                    <a:pt x="0" y="1"/>
                  </a:cubicBezTo>
                  <a:cubicBezTo>
                    <a:pt x="0" y="1"/>
                    <a:pt x="1" y="2"/>
                    <a:pt x="1" y="5"/>
                  </a:cubicBezTo>
                  <a:cubicBezTo>
                    <a:pt x="1" y="5"/>
                    <a:pt x="1" y="5"/>
                    <a:pt x="1" y="5"/>
                  </a:cubicBezTo>
                  <a:cubicBezTo>
                    <a:pt x="1" y="1"/>
                    <a:pt x="1" y="0"/>
                    <a:pt x="1" y="0"/>
                  </a:cubicBezTo>
                </a:path>
              </a:pathLst>
            </a:custGeom>
            <a:solidFill>
              <a:srgbClr val="6D859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4" name="işḷîḑe"/>
            <p:cNvSpPr/>
            <p:nvPr/>
          </p:nvSpPr>
          <p:spPr bwMode="auto">
            <a:xfrm>
              <a:off x="4092346" y="5783869"/>
              <a:ext cx="12240" cy="12240"/>
            </a:xfrm>
            <a:custGeom>
              <a:avLst/>
              <a:gdLst>
                <a:gd name="T0" fmla="*/ 4 w 5"/>
                <a:gd name="T1" fmla="*/ 0 h 5"/>
                <a:gd name="T2" fmla="*/ 0 w 5"/>
                <a:gd name="T3" fmla="*/ 5 h 5"/>
                <a:gd name="T4" fmla="*/ 0 w 5"/>
                <a:gd name="T5" fmla="*/ 5 h 5"/>
                <a:gd name="T6" fmla="*/ 4 w 5"/>
                <a:gd name="T7" fmla="*/ 0 h 5"/>
                <a:gd name="T8" fmla="*/ 5 w 5"/>
                <a:gd name="T9" fmla="*/ 0 h 5"/>
                <a:gd name="T10" fmla="*/ 5 w 5"/>
                <a:gd name="T11" fmla="*/ 0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3" y="2"/>
                    <a:pt x="1" y="4"/>
                    <a:pt x="0" y="5"/>
                  </a:cubicBezTo>
                  <a:cubicBezTo>
                    <a:pt x="0" y="5"/>
                    <a:pt x="0" y="5"/>
                    <a:pt x="0" y="5"/>
                  </a:cubicBezTo>
                  <a:cubicBezTo>
                    <a:pt x="1" y="4"/>
                    <a:pt x="3" y="2"/>
                    <a:pt x="4" y="0"/>
                  </a:cubicBezTo>
                  <a:cubicBezTo>
                    <a:pt x="4" y="0"/>
                    <a:pt x="5" y="0"/>
                    <a:pt x="5" y="0"/>
                  </a:cubicBezTo>
                  <a:cubicBezTo>
                    <a:pt x="5" y="0"/>
                    <a:pt x="5" y="0"/>
                    <a:pt x="5" y="0"/>
                  </a:cubicBezTo>
                  <a:cubicBezTo>
                    <a:pt x="5" y="0"/>
                    <a:pt x="4" y="0"/>
                    <a:pt x="4"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5" name="îṩḷíḑé"/>
            <p:cNvSpPr/>
            <p:nvPr/>
          </p:nvSpPr>
          <p:spPr bwMode="auto">
            <a:xfrm>
              <a:off x="4104586" y="5783869"/>
              <a:ext cx="101590" cy="20808"/>
            </a:xfrm>
            <a:custGeom>
              <a:avLst/>
              <a:gdLst>
                <a:gd name="T0" fmla="*/ 40 w 40"/>
                <a:gd name="T1" fmla="*/ 8 h 8"/>
                <a:gd name="T2" fmla="*/ 40 w 40"/>
                <a:gd name="T3" fmla="*/ 8 h 8"/>
                <a:gd name="T4" fmla="*/ 40 w 40"/>
                <a:gd name="T5" fmla="*/ 8 h 8"/>
                <a:gd name="T6" fmla="*/ 40 w 40"/>
                <a:gd name="T7" fmla="*/ 8 h 8"/>
                <a:gd name="T8" fmla="*/ 0 w 40"/>
                <a:gd name="T9" fmla="*/ 0 h 8"/>
                <a:gd name="T10" fmla="*/ 0 w 40"/>
                <a:gd name="T11" fmla="*/ 0 h 8"/>
                <a:gd name="T12" fmla="*/ 40 w 40"/>
                <a:gd name="T13" fmla="*/ 8 h 8"/>
                <a:gd name="T14" fmla="*/ 0 w 4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8">
                  <a:moveTo>
                    <a:pt x="40" y="8"/>
                  </a:moveTo>
                  <a:cubicBezTo>
                    <a:pt x="40" y="8"/>
                    <a:pt x="40" y="8"/>
                    <a:pt x="40" y="8"/>
                  </a:cubicBezTo>
                  <a:cubicBezTo>
                    <a:pt x="40" y="8"/>
                    <a:pt x="40" y="8"/>
                    <a:pt x="40" y="8"/>
                  </a:cubicBezTo>
                  <a:cubicBezTo>
                    <a:pt x="40" y="8"/>
                    <a:pt x="40" y="8"/>
                    <a:pt x="40" y="8"/>
                  </a:cubicBezTo>
                  <a:moveTo>
                    <a:pt x="0" y="0"/>
                  </a:moveTo>
                  <a:cubicBezTo>
                    <a:pt x="0" y="0"/>
                    <a:pt x="0" y="0"/>
                    <a:pt x="0" y="0"/>
                  </a:cubicBezTo>
                  <a:cubicBezTo>
                    <a:pt x="16" y="6"/>
                    <a:pt x="29" y="8"/>
                    <a:pt x="40" y="8"/>
                  </a:cubicBezTo>
                  <a:cubicBezTo>
                    <a:pt x="29" y="8"/>
                    <a:pt x="16" y="6"/>
                    <a:pt x="0" y="0"/>
                  </a:cubicBezTo>
                </a:path>
              </a:pathLst>
            </a:custGeom>
            <a:solidFill>
              <a:srgbClr val="6D859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6" name="í$ľidê"/>
            <p:cNvSpPr/>
            <p:nvPr/>
          </p:nvSpPr>
          <p:spPr bwMode="auto">
            <a:xfrm>
              <a:off x="4092346" y="5781421"/>
              <a:ext cx="210524" cy="45287"/>
            </a:xfrm>
            <a:custGeom>
              <a:avLst/>
              <a:gdLst>
                <a:gd name="T0" fmla="*/ 82 w 83"/>
                <a:gd name="T1" fmla="*/ 0 h 18"/>
                <a:gd name="T2" fmla="*/ 82 w 83"/>
                <a:gd name="T3" fmla="*/ 0 h 18"/>
                <a:gd name="T4" fmla="*/ 45 w 83"/>
                <a:gd name="T5" fmla="*/ 9 h 18"/>
                <a:gd name="T6" fmla="*/ 45 w 83"/>
                <a:gd name="T7" fmla="*/ 9 h 18"/>
                <a:gd name="T8" fmla="*/ 45 w 83"/>
                <a:gd name="T9" fmla="*/ 9 h 18"/>
                <a:gd name="T10" fmla="*/ 45 w 83"/>
                <a:gd name="T11" fmla="*/ 9 h 18"/>
                <a:gd name="T12" fmla="*/ 45 w 83"/>
                <a:gd name="T13" fmla="*/ 9 h 18"/>
                <a:gd name="T14" fmla="*/ 5 w 83"/>
                <a:gd name="T15" fmla="*/ 1 h 18"/>
                <a:gd name="T16" fmla="*/ 4 w 83"/>
                <a:gd name="T17" fmla="*/ 1 h 18"/>
                <a:gd name="T18" fmla="*/ 0 w 83"/>
                <a:gd name="T19" fmla="*/ 6 h 18"/>
                <a:gd name="T20" fmla="*/ 23 w 83"/>
                <a:gd name="T21" fmla="*/ 15 h 18"/>
                <a:gd name="T22" fmla="*/ 37 w 83"/>
                <a:gd name="T23" fmla="*/ 18 h 18"/>
                <a:gd name="T24" fmla="*/ 46 w 83"/>
                <a:gd name="T25" fmla="*/ 9 h 18"/>
                <a:gd name="T26" fmla="*/ 41 w 83"/>
                <a:gd name="T27" fmla="*/ 18 h 18"/>
                <a:gd name="T28" fmla="*/ 45 w 83"/>
                <a:gd name="T29" fmla="*/ 18 h 18"/>
                <a:gd name="T30" fmla="*/ 83 w 83"/>
                <a:gd name="T31" fmla="*/ 4 h 18"/>
                <a:gd name="T32" fmla="*/ 82 w 83"/>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8">
                  <a:moveTo>
                    <a:pt x="82" y="0"/>
                  </a:moveTo>
                  <a:cubicBezTo>
                    <a:pt x="82" y="0"/>
                    <a:pt x="82" y="0"/>
                    <a:pt x="82" y="0"/>
                  </a:cubicBezTo>
                  <a:cubicBezTo>
                    <a:pt x="82" y="0"/>
                    <a:pt x="70" y="9"/>
                    <a:pt x="45" y="9"/>
                  </a:cubicBezTo>
                  <a:cubicBezTo>
                    <a:pt x="45" y="9"/>
                    <a:pt x="45" y="9"/>
                    <a:pt x="45" y="9"/>
                  </a:cubicBezTo>
                  <a:cubicBezTo>
                    <a:pt x="45" y="9"/>
                    <a:pt x="45" y="9"/>
                    <a:pt x="45" y="9"/>
                  </a:cubicBezTo>
                  <a:cubicBezTo>
                    <a:pt x="45" y="9"/>
                    <a:pt x="45" y="9"/>
                    <a:pt x="45" y="9"/>
                  </a:cubicBezTo>
                  <a:cubicBezTo>
                    <a:pt x="45" y="9"/>
                    <a:pt x="45" y="9"/>
                    <a:pt x="45" y="9"/>
                  </a:cubicBezTo>
                  <a:cubicBezTo>
                    <a:pt x="34" y="9"/>
                    <a:pt x="21" y="7"/>
                    <a:pt x="5" y="1"/>
                  </a:cubicBezTo>
                  <a:cubicBezTo>
                    <a:pt x="5" y="1"/>
                    <a:pt x="4" y="1"/>
                    <a:pt x="4" y="1"/>
                  </a:cubicBezTo>
                  <a:cubicBezTo>
                    <a:pt x="3" y="3"/>
                    <a:pt x="1" y="5"/>
                    <a:pt x="0" y="6"/>
                  </a:cubicBezTo>
                  <a:cubicBezTo>
                    <a:pt x="5" y="11"/>
                    <a:pt x="16" y="13"/>
                    <a:pt x="23" y="15"/>
                  </a:cubicBezTo>
                  <a:cubicBezTo>
                    <a:pt x="28" y="16"/>
                    <a:pt x="32" y="17"/>
                    <a:pt x="37" y="18"/>
                  </a:cubicBezTo>
                  <a:cubicBezTo>
                    <a:pt x="40" y="15"/>
                    <a:pt x="43" y="12"/>
                    <a:pt x="46" y="9"/>
                  </a:cubicBezTo>
                  <a:cubicBezTo>
                    <a:pt x="46" y="9"/>
                    <a:pt x="44" y="13"/>
                    <a:pt x="41" y="18"/>
                  </a:cubicBezTo>
                  <a:cubicBezTo>
                    <a:pt x="42" y="18"/>
                    <a:pt x="44" y="18"/>
                    <a:pt x="45" y="18"/>
                  </a:cubicBezTo>
                  <a:cubicBezTo>
                    <a:pt x="60" y="18"/>
                    <a:pt x="71" y="13"/>
                    <a:pt x="83" y="4"/>
                  </a:cubicBezTo>
                  <a:cubicBezTo>
                    <a:pt x="83" y="1"/>
                    <a:pt x="82" y="0"/>
                    <a:pt x="82" y="0"/>
                  </a:cubicBezTo>
                </a:path>
              </a:pathLst>
            </a:custGeom>
            <a:solidFill>
              <a:srgbClr val="473D3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7" name="ïś1îḑê"/>
            <p:cNvSpPr/>
            <p:nvPr/>
          </p:nvSpPr>
          <p:spPr bwMode="auto">
            <a:xfrm>
              <a:off x="4186592" y="5804677"/>
              <a:ext cx="22032" cy="22032"/>
            </a:xfrm>
            <a:custGeom>
              <a:avLst/>
              <a:gdLst>
                <a:gd name="T0" fmla="*/ 9 w 9"/>
                <a:gd name="T1" fmla="*/ 0 h 9"/>
                <a:gd name="T2" fmla="*/ 0 w 9"/>
                <a:gd name="T3" fmla="*/ 9 h 9"/>
                <a:gd name="T4" fmla="*/ 4 w 9"/>
                <a:gd name="T5" fmla="*/ 9 h 9"/>
                <a:gd name="T6" fmla="*/ 9 w 9"/>
                <a:gd name="T7" fmla="*/ 0 h 9"/>
              </a:gdLst>
              <a:ahLst/>
              <a:cxnLst>
                <a:cxn ang="0">
                  <a:pos x="T0" y="T1"/>
                </a:cxn>
                <a:cxn ang="0">
                  <a:pos x="T2" y="T3"/>
                </a:cxn>
                <a:cxn ang="0">
                  <a:pos x="T4" y="T5"/>
                </a:cxn>
                <a:cxn ang="0">
                  <a:pos x="T6" y="T7"/>
                </a:cxn>
              </a:cxnLst>
              <a:rect l="0" t="0" r="r" b="b"/>
              <a:pathLst>
                <a:path w="9" h="9">
                  <a:moveTo>
                    <a:pt x="9" y="0"/>
                  </a:moveTo>
                  <a:cubicBezTo>
                    <a:pt x="6" y="3"/>
                    <a:pt x="3" y="6"/>
                    <a:pt x="0" y="9"/>
                  </a:cubicBezTo>
                  <a:cubicBezTo>
                    <a:pt x="1" y="9"/>
                    <a:pt x="2" y="9"/>
                    <a:pt x="4" y="9"/>
                  </a:cubicBezTo>
                  <a:cubicBezTo>
                    <a:pt x="7" y="4"/>
                    <a:pt x="9" y="0"/>
                    <a:pt x="9" y="0"/>
                  </a:cubicBezTo>
                </a:path>
              </a:pathLst>
            </a:custGeom>
            <a:solidFill>
              <a:srgbClr val="312A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8" name="iṡḻiḍè"/>
            <p:cNvSpPr/>
            <p:nvPr/>
          </p:nvSpPr>
          <p:spPr bwMode="auto">
            <a:xfrm>
              <a:off x="4720247" y="2674962"/>
              <a:ext cx="216644" cy="1041606"/>
            </a:xfrm>
            <a:custGeom>
              <a:avLst/>
              <a:gdLst>
                <a:gd name="T0" fmla="*/ 81 w 177"/>
                <a:gd name="T1" fmla="*/ 0 h 851"/>
                <a:gd name="T2" fmla="*/ 177 w 177"/>
                <a:gd name="T3" fmla="*/ 268 h 851"/>
                <a:gd name="T4" fmla="*/ 110 w 177"/>
                <a:gd name="T5" fmla="*/ 237 h 851"/>
                <a:gd name="T6" fmla="*/ 164 w 177"/>
                <a:gd name="T7" fmla="*/ 390 h 851"/>
                <a:gd name="T8" fmla="*/ 2 w 177"/>
                <a:gd name="T9" fmla="*/ 851 h 851"/>
                <a:gd name="T10" fmla="*/ 0 w 177"/>
                <a:gd name="T11" fmla="*/ 699 h 851"/>
                <a:gd name="T12" fmla="*/ 81 w 177"/>
                <a:gd name="T13" fmla="*/ 0 h 851"/>
              </a:gdLst>
              <a:ahLst/>
              <a:cxnLst>
                <a:cxn ang="0">
                  <a:pos x="T0" y="T1"/>
                </a:cxn>
                <a:cxn ang="0">
                  <a:pos x="T2" y="T3"/>
                </a:cxn>
                <a:cxn ang="0">
                  <a:pos x="T4" y="T5"/>
                </a:cxn>
                <a:cxn ang="0">
                  <a:pos x="T6" y="T7"/>
                </a:cxn>
                <a:cxn ang="0">
                  <a:pos x="T8" y="T9"/>
                </a:cxn>
                <a:cxn ang="0">
                  <a:pos x="T10" y="T11"/>
                </a:cxn>
                <a:cxn ang="0">
                  <a:pos x="T12" y="T13"/>
                </a:cxn>
              </a:cxnLst>
              <a:rect l="0" t="0" r="r" b="b"/>
              <a:pathLst>
                <a:path w="177" h="851">
                  <a:moveTo>
                    <a:pt x="81" y="0"/>
                  </a:moveTo>
                  <a:lnTo>
                    <a:pt x="177" y="268"/>
                  </a:lnTo>
                  <a:lnTo>
                    <a:pt x="110" y="237"/>
                  </a:lnTo>
                  <a:lnTo>
                    <a:pt x="164" y="390"/>
                  </a:lnTo>
                  <a:lnTo>
                    <a:pt x="2" y="851"/>
                  </a:lnTo>
                  <a:lnTo>
                    <a:pt x="0" y="699"/>
                  </a:lnTo>
                  <a:lnTo>
                    <a:pt x="81" y="0"/>
                  </a:lnTo>
                  <a:close/>
                </a:path>
              </a:pathLst>
            </a:custGeom>
            <a:solidFill>
              <a:srgbClr val="4F62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9" name="ïṣḷîḍê"/>
            <p:cNvSpPr/>
            <p:nvPr/>
          </p:nvSpPr>
          <p:spPr bwMode="auto">
            <a:xfrm>
              <a:off x="4415476" y="2627227"/>
              <a:ext cx="307219" cy="1096685"/>
            </a:xfrm>
            <a:custGeom>
              <a:avLst/>
              <a:gdLst>
                <a:gd name="T0" fmla="*/ 116 w 251"/>
                <a:gd name="T1" fmla="*/ 0 h 896"/>
                <a:gd name="T2" fmla="*/ 0 w 251"/>
                <a:gd name="T3" fmla="*/ 301 h 896"/>
                <a:gd name="T4" fmla="*/ 87 w 251"/>
                <a:gd name="T5" fmla="*/ 286 h 896"/>
                <a:gd name="T6" fmla="*/ 14 w 251"/>
                <a:gd name="T7" fmla="*/ 440 h 896"/>
                <a:gd name="T8" fmla="*/ 224 w 251"/>
                <a:gd name="T9" fmla="*/ 896 h 896"/>
                <a:gd name="T10" fmla="*/ 251 w 251"/>
                <a:gd name="T11" fmla="*/ 890 h 896"/>
                <a:gd name="T12" fmla="*/ 168 w 251"/>
                <a:gd name="T13" fmla="*/ 409 h 896"/>
                <a:gd name="T14" fmla="*/ 116 w 251"/>
                <a:gd name="T15" fmla="*/ 0 h 8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896">
                  <a:moveTo>
                    <a:pt x="116" y="0"/>
                  </a:moveTo>
                  <a:lnTo>
                    <a:pt x="0" y="301"/>
                  </a:lnTo>
                  <a:lnTo>
                    <a:pt x="87" y="286"/>
                  </a:lnTo>
                  <a:lnTo>
                    <a:pt x="14" y="440"/>
                  </a:lnTo>
                  <a:lnTo>
                    <a:pt x="224" y="896"/>
                  </a:lnTo>
                  <a:lnTo>
                    <a:pt x="251" y="890"/>
                  </a:lnTo>
                  <a:lnTo>
                    <a:pt x="168" y="409"/>
                  </a:lnTo>
                  <a:lnTo>
                    <a:pt x="116" y="0"/>
                  </a:lnTo>
                  <a:close/>
                </a:path>
              </a:pathLst>
            </a:custGeom>
            <a:solidFill>
              <a:srgbClr val="4F62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0" name="îṩľîdé"/>
            <p:cNvSpPr/>
            <p:nvPr/>
          </p:nvSpPr>
          <p:spPr bwMode="auto">
            <a:xfrm>
              <a:off x="4957699" y="5824261"/>
              <a:ext cx="187269" cy="91798"/>
            </a:xfrm>
            <a:custGeom>
              <a:avLst/>
              <a:gdLst>
                <a:gd name="T0" fmla="*/ 1 w 74"/>
                <a:gd name="T1" fmla="*/ 0 h 36"/>
                <a:gd name="T2" fmla="*/ 0 w 74"/>
                <a:gd name="T3" fmla="*/ 0 h 36"/>
                <a:gd name="T4" fmla="*/ 20 w 74"/>
                <a:gd name="T5" fmla="*/ 27 h 36"/>
                <a:gd name="T6" fmla="*/ 49 w 74"/>
                <a:gd name="T7" fmla="*/ 36 h 36"/>
                <a:gd name="T8" fmla="*/ 50 w 74"/>
                <a:gd name="T9" fmla="*/ 36 h 36"/>
                <a:gd name="T10" fmla="*/ 74 w 74"/>
                <a:gd name="T11" fmla="*/ 14 h 36"/>
                <a:gd name="T12" fmla="*/ 58 w 74"/>
                <a:gd name="T13" fmla="*/ 9 h 36"/>
                <a:gd name="T14" fmla="*/ 61 w 74"/>
                <a:gd name="T15" fmla="*/ 12 h 36"/>
                <a:gd name="T16" fmla="*/ 45 w 74"/>
                <a:gd name="T17" fmla="*/ 24 h 36"/>
                <a:gd name="T18" fmla="*/ 41 w 74"/>
                <a:gd name="T19" fmla="*/ 24 h 36"/>
                <a:gd name="T20" fmla="*/ 1 w 74"/>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36">
                  <a:moveTo>
                    <a:pt x="1" y="0"/>
                  </a:moveTo>
                  <a:cubicBezTo>
                    <a:pt x="0" y="0"/>
                    <a:pt x="0" y="0"/>
                    <a:pt x="0" y="0"/>
                  </a:cubicBezTo>
                  <a:cubicBezTo>
                    <a:pt x="3" y="8"/>
                    <a:pt x="10" y="20"/>
                    <a:pt x="20" y="27"/>
                  </a:cubicBezTo>
                  <a:cubicBezTo>
                    <a:pt x="32" y="36"/>
                    <a:pt x="46" y="36"/>
                    <a:pt x="49" y="36"/>
                  </a:cubicBezTo>
                  <a:cubicBezTo>
                    <a:pt x="50" y="36"/>
                    <a:pt x="50" y="36"/>
                    <a:pt x="50" y="36"/>
                  </a:cubicBezTo>
                  <a:cubicBezTo>
                    <a:pt x="74" y="14"/>
                    <a:pt x="74" y="14"/>
                    <a:pt x="74" y="14"/>
                  </a:cubicBezTo>
                  <a:cubicBezTo>
                    <a:pt x="58" y="9"/>
                    <a:pt x="58" y="9"/>
                    <a:pt x="58" y="9"/>
                  </a:cubicBezTo>
                  <a:cubicBezTo>
                    <a:pt x="61" y="12"/>
                    <a:pt x="61" y="12"/>
                    <a:pt x="61" y="12"/>
                  </a:cubicBezTo>
                  <a:cubicBezTo>
                    <a:pt x="45" y="24"/>
                    <a:pt x="45" y="24"/>
                    <a:pt x="45" y="24"/>
                  </a:cubicBezTo>
                  <a:cubicBezTo>
                    <a:pt x="44" y="24"/>
                    <a:pt x="43" y="24"/>
                    <a:pt x="41" y="24"/>
                  </a:cubicBezTo>
                  <a:cubicBezTo>
                    <a:pt x="21" y="24"/>
                    <a:pt x="7" y="9"/>
                    <a:pt x="1" y="0"/>
                  </a:cubicBezTo>
                </a:path>
              </a:pathLst>
            </a:custGeom>
            <a:solidFill>
              <a:srgbClr val="372F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1" name="íśļîḓé"/>
            <p:cNvSpPr/>
            <p:nvPr/>
          </p:nvSpPr>
          <p:spPr bwMode="auto">
            <a:xfrm>
              <a:off x="4949131" y="5809573"/>
              <a:ext cx="11016" cy="14688"/>
            </a:xfrm>
            <a:custGeom>
              <a:avLst/>
              <a:gdLst>
                <a:gd name="T0" fmla="*/ 0 w 4"/>
                <a:gd name="T1" fmla="*/ 0 h 6"/>
                <a:gd name="T2" fmla="*/ 3 w 4"/>
                <a:gd name="T3" fmla="*/ 6 h 6"/>
                <a:gd name="T4" fmla="*/ 4 w 4"/>
                <a:gd name="T5" fmla="*/ 6 h 6"/>
                <a:gd name="T6" fmla="*/ 0 w 4"/>
                <a:gd name="T7" fmla="*/ 0 h 6"/>
              </a:gdLst>
              <a:ahLst/>
              <a:cxnLst>
                <a:cxn ang="0">
                  <a:pos x="T0" y="T1"/>
                </a:cxn>
                <a:cxn ang="0">
                  <a:pos x="T2" y="T3"/>
                </a:cxn>
                <a:cxn ang="0">
                  <a:pos x="T4" y="T5"/>
                </a:cxn>
                <a:cxn ang="0">
                  <a:pos x="T6" y="T7"/>
                </a:cxn>
              </a:cxnLst>
              <a:rect l="0" t="0" r="r" b="b"/>
              <a:pathLst>
                <a:path w="4" h="6">
                  <a:moveTo>
                    <a:pt x="0" y="0"/>
                  </a:moveTo>
                  <a:cubicBezTo>
                    <a:pt x="0" y="0"/>
                    <a:pt x="1" y="2"/>
                    <a:pt x="3" y="6"/>
                  </a:cubicBezTo>
                  <a:cubicBezTo>
                    <a:pt x="3" y="6"/>
                    <a:pt x="3" y="6"/>
                    <a:pt x="4" y="6"/>
                  </a:cubicBezTo>
                  <a:cubicBezTo>
                    <a:pt x="1" y="2"/>
                    <a:pt x="0" y="0"/>
                    <a:pt x="0" y="0"/>
                  </a:cubicBezTo>
                </a:path>
              </a:pathLst>
            </a:custGeom>
            <a:solidFill>
              <a:srgbClr val="322B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2" name="îšlíḍé"/>
            <p:cNvSpPr/>
            <p:nvPr/>
          </p:nvSpPr>
          <p:spPr bwMode="auto">
            <a:xfrm>
              <a:off x="4776550" y="2627227"/>
              <a:ext cx="104038" cy="222764"/>
            </a:xfrm>
            <a:custGeom>
              <a:avLst/>
              <a:gdLst>
                <a:gd name="T0" fmla="*/ 37 w 85"/>
                <a:gd name="T1" fmla="*/ 0 h 182"/>
                <a:gd name="T2" fmla="*/ 85 w 85"/>
                <a:gd name="T3" fmla="*/ 56 h 182"/>
                <a:gd name="T4" fmla="*/ 50 w 85"/>
                <a:gd name="T5" fmla="*/ 182 h 182"/>
                <a:gd name="T6" fmla="*/ 0 w 85"/>
                <a:gd name="T7" fmla="*/ 91 h 182"/>
                <a:gd name="T8" fmla="*/ 37 w 85"/>
                <a:gd name="T9" fmla="*/ 0 h 182"/>
              </a:gdLst>
              <a:ahLst/>
              <a:cxnLst>
                <a:cxn ang="0">
                  <a:pos x="T0" y="T1"/>
                </a:cxn>
                <a:cxn ang="0">
                  <a:pos x="T2" y="T3"/>
                </a:cxn>
                <a:cxn ang="0">
                  <a:pos x="T4" y="T5"/>
                </a:cxn>
                <a:cxn ang="0">
                  <a:pos x="T6" y="T7"/>
                </a:cxn>
                <a:cxn ang="0">
                  <a:pos x="T8" y="T9"/>
                </a:cxn>
              </a:cxnLst>
              <a:rect l="0" t="0" r="r" b="b"/>
              <a:pathLst>
                <a:path w="85" h="182">
                  <a:moveTo>
                    <a:pt x="37" y="0"/>
                  </a:moveTo>
                  <a:lnTo>
                    <a:pt x="85" y="56"/>
                  </a:lnTo>
                  <a:lnTo>
                    <a:pt x="50" y="182"/>
                  </a:lnTo>
                  <a:lnTo>
                    <a:pt x="0" y="91"/>
                  </a:lnTo>
                  <a:lnTo>
                    <a:pt x="37" y="0"/>
                  </a:lnTo>
                  <a:close/>
                </a:path>
              </a:pathLst>
            </a:custGeom>
            <a:solidFill>
              <a:srgbClr val="F1F1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3" name="ïŝľïḑe"/>
            <p:cNvSpPr/>
            <p:nvPr/>
          </p:nvSpPr>
          <p:spPr bwMode="auto">
            <a:xfrm>
              <a:off x="3918541" y="2608867"/>
              <a:ext cx="1641356" cy="1176244"/>
            </a:xfrm>
            <a:custGeom>
              <a:avLst/>
              <a:gdLst>
                <a:gd name="T0" fmla="*/ 231 w 645"/>
                <a:gd name="T1" fmla="*/ 12 h 463"/>
                <a:gd name="T2" fmla="*/ 104 w 645"/>
                <a:gd name="T3" fmla="*/ 85 h 463"/>
                <a:gd name="T4" fmla="*/ 394 w 645"/>
                <a:gd name="T5" fmla="*/ 439 h 463"/>
                <a:gd name="T6" fmla="*/ 645 w 645"/>
                <a:gd name="T7" fmla="*/ 446 h 463"/>
                <a:gd name="T8" fmla="*/ 601 w 645"/>
                <a:gd name="T9" fmla="*/ 337 h 463"/>
                <a:gd name="T10" fmla="*/ 202 w 645"/>
                <a:gd name="T11" fmla="*/ 219 h 463"/>
                <a:gd name="T12" fmla="*/ 195 w 645"/>
                <a:gd name="T13" fmla="*/ 101 h 463"/>
                <a:gd name="T14" fmla="*/ 231 w 645"/>
                <a:gd name="T15" fmla="*/ 12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463">
                  <a:moveTo>
                    <a:pt x="231" y="12"/>
                  </a:moveTo>
                  <a:cubicBezTo>
                    <a:pt x="231" y="12"/>
                    <a:pt x="154" y="0"/>
                    <a:pt x="104" y="85"/>
                  </a:cubicBezTo>
                  <a:cubicBezTo>
                    <a:pt x="72" y="139"/>
                    <a:pt x="0" y="401"/>
                    <a:pt x="394" y="439"/>
                  </a:cubicBezTo>
                  <a:cubicBezTo>
                    <a:pt x="645" y="463"/>
                    <a:pt x="645" y="446"/>
                    <a:pt x="645" y="446"/>
                  </a:cubicBezTo>
                  <a:cubicBezTo>
                    <a:pt x="601" y="337"/>
                    <a:pt x="601" y="337"/>
                    <a:pt x="601" y="337"/>
                  </a:cubicBezTo>
                  <a:cubicBezTo>
                    <a:pt x="601" y="337"/>
                    <a:pt x="307" y="383"/>
                    <a:pt x="202" y="219"/>
                  </a:cubicBezTo>
                  <a:cubicBezTo>
                    <a:pt x="159" y="152"/>
                    <a:pt x="195" y="101"/>
                    <a:pt x="195" y="101"/>
                  </a:cubicBezTo>
                  <a:lnTo>
                    <a:pt x="231" y="12"/>
                  </a:lnTo>
                  <a:close/>
                </a:path>
              </a:pathLst>
            </a:custGeom>
            <a:solidFill>
              <a:srgbClr val="7994A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4" name="íṥ1íḓê"/>
            <p:cNvSpPr/>
            <p:nvPr/>
          </p:nvSpPr>
          <p:spPr bwMode="auto">
            <a:xfrm>
              <a:off x="4479123" y="2570924"/>
              <a:ext cx="144430" cy="223988"/>
            </a:xfrm>
            <a:custGeom>
              <a:avLst/>
              <a:gdLst>
                <a:gd name="T0" fmla="*/ 118 w 118"/>
                <a:gd name="T1" fmla="*/ 143 h 183"/>
                <a:gd name="T2" fmla="*/ 66 w 118"/>
                <a:gd name="T3" fmla="*/ 0 h 183"/>
                <a:gd name="T4" fmla="*/ 0 w 118"/>
                <a:gd name="T5" fmla="*/ 48 h 183"/>
                <a:gd name="T6" fmla="*/ 66 w 118"/>
                <a:gd name="T7" fmla="*/ 183 h 183"/>
                <a:gd name="T8" fmla="*/ 118 w 118"/>
                <a:gd name="T9" fmla="*/ 143 h 183"/>
              </a:gdLst>
              <a:ahLst/>
              <a:cxnLst>
                <a:cxn ang="0">
                  <a:pos x="T0" y="T1"/>
                </a:cxn>
                <a:cxn ang="0">
                  <a:pos x="T2" y="T3"/>
                </a:cxn>
                <a:cxn ang="0">
                  <a:pos x="T4" y="T5"/>
                </a:cxn>
                <a:cxn ang="0">
                  <a:pos x="T6" y="T7"/>
                </a:cxn>
                <a:cxn ang="0">
                  <a:pos x="T8" y="T9"/>
                </a:cxn>
              </a:cxnLst>
              <a:rect l="0" t="0" r="r" b="b"/>
              <a:pathLst>
                <a:path w="118" h="183">
                  <a:moveTo>
                    <a:pt x="118" y="143"/>
                  </a:moveTo>
                  <a:lnTo>
                    <a:pt x="66" y="0"/>
                  </a:lnTo>
                  <a:lnTo>
                    <a:pt x="0" y="48"/>
                  </a:lnTo>
                  <a:lnTo>
                    <a:pt x="66" y="183"/>
                  </a:lnTo>
                  <a:lnTo>
                    <a:pt x="118" y="143"/>
                  </a:lnTo>
                  <a:close/>
                </a:path>
              </a:pathLst>
            </a:custGeom>
            <a:solidFill>
              <a:srgbClr val="F1F1E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375" name="TextBox 13"/>
          <p:cNvSpPr txBox="1"/>
          <p:nvPr/>
        </p:nvSpPr>
        <p:spPr>
          <a:xfrm>
            <a:off x="3737302" y="3819357"/>
            <a:ext cx="3915849" cy="338554"/>
          </a:xfrm>
          <a:prstGeom prst="rect">
            <a:avLst/>
          </a:prstGeom>
          <a:noFill/>
        </p:spPr>
        <p:txBody>
          <a:bodyPr wrap="square" rtlCol="0">
            <a:spAutoFit/>
          </a:bodyPr>
          <a:lstStyle/>
          <a:p>
            <a:pPr algn="just" defTabSz="914400"/>
            <a:r>
              <a:rPr lang="zh-CN" altLang="en-US" sz="1600" dirty="0">
                <a:solidFill>
                  <a:schemeClr val="tx1">
                    <a:lumMod val="50000"/>
                    <a:lumOff val="50000"/>
                  </a:schemeClr>
                </a:solidFill>
                <a:latin typeface="微软雅黑" panose="020B0503020204020204" charset="-122"/>
                <a:ea typeface="微软雅黑" panose="020B0503020204020204" charset="-122"/>
                <a:cs typeface="Levenim MT" pitchFamily="2" charset="-79"/>
              </a:rPr>
              <a:t>工地出现争议，各执一词，争议难以解决</a:t>
            </a:r>
            <a:endParaRPr lang="zh-CN" altLang="en-US" sz="1600" dirty="0">
              <a:solidFill>
                <a:schemeClr val="tx1">
                  <a:lumMod val="50000"/>
                  <a:lumOff val="50000"/>
                </a:schemeClr>
              </a:solidFill>
              <a:latin typeface="微软雅黑" panose="020B0503020204020204" charset="-122"/>
              <a:ea typeface="微软雅黑" panose="020B0503020204020204" charset="-122"/>
              <a:cs typeface="Levenim MT" pitchFamily="2" charset="-79"/>
            </a:endParaRPr>
          </a:p>
        </p:txBody>
      </p:sp>
      <p:sp>
        <p:nvSpPr>
          <p:cNvPr id="376" name="文本框 375"/>
          <p:cNvSpPr txBox="1"/>
          <p:nvPr/>
        </p:nvSpPr>
        <p:spPr>
          <a:xfrm>
            <a:off x="3749914" y="3464804"/>
            <a:ext cx="2245962" cy="338554"/>
          </a:xfrm>
          <a:prstGeom prst="rect">
            <a:avLst/>
          </a:prstGeom>
          <a:noFill/>
        </p:spPr>
        <p:txBody>
          <a:bodyPr wrap="square" rtlCol="0">
            <a:spAutoFit/>
          </a:bodyPr>
          <a:lstStyle/>
          <a:p>
            <a:r>
              <a:rPr lang="zh-CN" altLang="en-US" sz="1600" b="1" dirty="0">
                <a:latin typeface="微软雅黑" panose="020B0503020204020204" charset="-122"/>
                <a:ea typeface="微软雅黑" panose="020B0503020204020204" charset="-122"/>
              </a:rPr>
              <a:t>传统付款方式</a:t>
            </a:r>
            <a:endParaRPr lang="zh-CN" altLang="en-US" sz="1600" b="1" dirty="0">
              <a:latin typeface="微软雅黑" panose="020B0503020204020204" charset="-122"/>
              <a:ea typeface="微软雅黑" panose="020B0503020204020204" charset="-122"/>
            </a:endParaRPr>
          </a:p>
        </p:txBody>
      </p:sp>
      <p:sp>
        <p:nvSpPr>
          <p:cNvPr id="377" name="TextBox 13"/>
          <p:cNvSpPr txBox="1"/>
          <p:nvPr/>
        </p:nvSpPr>
        <p:spPr>
          <a:xfrm>
            <a:off x="7565661" y="3426969"/>
            <a:ext cx="4262810" cy="338554"/>
          </a:xfrm>
          <a:prstGeom prst="rect">
            <a:avLst/>
          </a:prstGeom>
          <a:noFill/>
        </p:spPr>
        <p:txBody>
          <a:bodyPr wrap="square" rtlCol="0">
            <a:spAutoFit/>
          </a:bodyPr>
          <a:lstStyle/>
          <a:p>
            <a:pPr algn="just" defTabSz="914400"/>
            <a:r>
              <a:rPr lang="zh-CN" altLang="en-US" sz="1600" dirty="0">
                <a:solidFill>
                  <a:schemeClr val="tx1">
                    <a:lumMod val="50000"/>
                    <a:lumOff val="50000"/>
                  </a:schemeClr>
                </a:solidFill>
                <a:latin typeface="微软雅黑" panose="020B0503020204020204" charset="-122"/>
                <a:ea typeface="微软雅黑" panose="020B0503020204020204" charset="-122"/>
                <a:cs typeface="Levenim MT" pitchFamily="2" charset="-79"/>
              </a:rPr>
              <a:t>平台公正调查，付款流程暂停，进行争议判断</a:t>
            </a:r>
            <a:endParaRPr lang="zh-CN" altLang="en-US" sz="1600" dirty="0">
              <a:solidFill>
                <a:schemeClr val="tx1">
                  <a:lumMod val="50000"/>
                  <a:lumOff val="50000"/>
                </a:schemeClr>
              </a:solidFill>
              <a:latin typeface="微软雅黑" panose="020B0503020204020204" charset="-122"/>
              <a:ea typeface="微软雅黑" panose="020B0503020204020204" charset="-122"/>
              <a:cs typeface="Levenim MT" pitchFamily="2" charset="-79"/>
            </a:endParaRPr>
          </a:p>
        </p:txBody>
      </p:sp>
      <p:sp>
        <p:nvSpPr>
          <p:cNvPr id="378" name="文本框 377"/>
          <p:cNvSpPr txBox="1"/>
          <p:nvPr/>
        </p:nvSpPr>
        <p:spPr>
          <a:xfrm>
            <a:off x="9679281" y="3108753"/>
            <a:ext cx="2245962" cy="338554"/>
          </a:xfrm>
          <a:prstGeom prst="rect">
            <a:avLst/>
          </a:prstGeom>
          <a:noFill/>
        </p:spPr>
        <p:txBody>
          <a:bodyPr wrap="square" rtlCol="0">
            <a:spAutoFit/>
          </a:bodyPr>
          <a:lstStyle/>
          <a:p>
            <a:r>
              <a:rPr lang="zh-CN" altLang="en-US" sz="1600" b="1" dirty="0">
                <a:latin typeface="微软雅黑" panose="020B0503020204020204" charset="-122"/>
                <a:ea typeface="微软雅黑" panose="020B0503020204020204" charset="-122"/>
              </a:rPr>
              <a:t>土巴兔先装修后付款</a:t>
            </a:r>
            <a:endParaRPr lang="zh-CN" altLang="en-US" sz="1600" b="1" dirty="0">
              <a:latin typeface="微软雅黑" panose="020B0503020204020204" charset="-122"/>
              <a:ea typeface="微软雅黑" panose="020B0503020204020204" charset="-122"/>
            </a:endParaRPr>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37"/>
          <p:cNvGrpSpPr/>
          <p:nvPr/>
        </p:nvGrpSpPr>
        <p:grpSpPr>
          <a:xfrm rot="16200000" flipV="1">
            <a:off x="4789924" y="-538578"/>
            <a:ext cx="5674936" cy="8312225"/>
            <a:chOff x="2132515" y="1040815"/>
            <a:chExt cx="2233745" cy="3175519"/>
          </a:xfrm>
        </p:grpSpPr>
        <p:sp>
          <p:nvSpPr>
            <p:cNvPr id="13" name="任意多边形 22"/>
            <p:cNvSpPr/>
            <p:nvPr/>
          </p:nvSpPr>
          <p:spPr>
            <a:xfrm>
              <a:off x="3275469" y="2618168"/>
              <a:ext cx="658570" cy="205171"/>
            </a:xfrm>
            <a:custGeom>
              <a:avLst/>
              <a:gdLst>
                <a:gd name="connsiteX0" fmla="*/ 110736 w 658570"/>
                <a:gd name="connsiteY0" fmla="*/ 0 h 205171"/>
                <a:gd name="connsiteX1" fmla="*/ 550365 w 658570"/>
                <a:gd name="connsiteY1" fmla="*/ 0 h 205171"/>
                <a:gd name="connsiteX2" fmla="*/ 550297 w 658570"/>
                <a:gd name="connsiteY2" fmla="*/ 50330 h 205171"/>
                <a:gd name="connsiteX3" fmla="*/ 565304 w 658570"/>
                <a:gd name="connsiteY3" fmla="*/ 147236 h 205171"/>
                <a:gd name="connsiteX4" fmla="*/ 575233 w 658570"/>
                <a:gd name="connsiteY4" fmla="*/ 176233 h 205171"/>
                <a:gd name="connsiteX5" fmla="*/ 632693 w 658570"/>
                <a:gd name="connsiteY5" fmla="*/ 184755 h 205171"/>
                <a:gd name="connsiteX6" fmla="*/ 658570 w 658570"/>
                <a:gd name="connsiteY6" fmla="*/ 197572 h 205171"/>
                <a:gd name="connsiteX7" fmla="*/ 643228 w 658570"/>
                <a:gd name="connsiteY7" fmla="*/ 205171 h 205171"/>
                <a:gd name="connsiteX8" fmla="*/ 15342 w 658570"/>
                <a:gd name="connsiteY8" fmla="*/ 205171 h 205171"/>
                <a:gd name="connsiteX9" fmla="*/ 0 w 658570"/>
                <a:gd name="connsiteY9" fmla="*/ 197572 h 205171"/>
                <a:gd name="connsiteX10" fmla="*/ 25877 w 658570"/>
                <a:gd name="connsiteY10" fmla="*/ 184755 h 205171"/>
                <a:gd name="connsiteX11" fmla="*/ 86003 w 658570"/>
                <a:gd name="connsiteY11" fmla="*/ 175837 h 205171"/>
                <a:gd name="connsiteX12" fmla="*/ 95797 w 658570"/>
                <a:gd name="connsiteY12" fmla="*/ 147236 h 205171"/>
                <a:gd name="connsiteX13" fmla="*/ 110805 w 658570"/>
                <a:gd name="connsiteY13" fmla="*/ 50331 h 20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570" h="205171">
                  <a:moveTo>
                    <a:pt x="110736" y="0"/>
                  </a:moveTo>
                  <a:lnTo>
                    <a:pt x="550365" y="0"/>
                  </a:lnTo>
                  <a:lnTo>
                    <a:pt x="550297" y="50330"/>
                  </a:lnTo>
                  <a:cubicBezTo>
                    <a:pt x="552935" y="84909"/>
                    <a:pt x="558144" y="117646"/>
                    <a:pt x="565304" y="147236"/>
                  </a:cubicBezTo>
                  <a:lnTo>
                    <a:pt x="575233" y="176233"/>
                  </a:lnTo>
                  <a:lnTo>
                    <a:pt x="632693" y="184755"/>
                  </a:lnTo>
                  <a:cubicBezTo>
                    <a:pt x="649356" y="188694"/>
                    <a:pt x="658570" y="193026"/>
                    <a:pt x="658570" y="197572"/>
                  </a:cubicBezTo>
                  <a:lnTo>
                    <a:pt x="643228" y="205171"/>
                  </a:lnTo>
                  <a:lnTo>
                    <a:pt x="15342" y="205171"/>
                  </a:lnTo>
                  <a:lnTo>
                    <a:pt x="0" y="197572"/>
                  </a:lnTo>
                  <a:cubicBezTo>
                    <a:pt x="0" y="193026"/>
                    <a:pt x="9214" y="188694"/>
                    <a:pt x="25877" y="184755"/>
                  </a:cubicBezTo>
                  <a:lnTo>
                    <a:pt x="86003" y="175837"/>
                  </a:lnTo>
                  <a:lnTo>
                    <a:pt x="95797" y="147236"/>
                  </a:lnTo>
                  <a:cubicBezTo>
                    <a:pt x="102958" y="117645"/>
                    <a:pt x="108167" y="84909"/>
                    <a:pt x="110805" y="50331"/>
                  </a:cubicBezTo>
                  <a:close/>
                </a:path>
              </a:pathLst>
            </a:custGeom>
            <a:solidFill>
              <a:srgbClr val="E6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25"/>
            <p:cNvSpPr/>
            <p:nvPr/>
          </p:nvSpPr>
          <p:spPr>
            <a:xfrm>
              <a:off x="3084729" y="2624246"/>
              <a:ext cx="439629" cy="37466"/>
            </a:xfrm>
            <a:custGeom>
              <a:avLst/>
              <a:gdLst>
                <a:gd name="connsiteX0" fmla="*/ 0 w 439629"/>
                <a:gd name="connsiteY0" fmla="*/ 0 h 37466"/>
                <a:gd name="connsiteX1" fmla="*/ 439629 w 439629"/>
                <a:gd name="connsiteY1" fmla="*/ 0 h 37466"/>
                <a:gd name="connsiteX2" fmla="*/ 439579 w 439629"/>
                <a:gd name="connsiteY2" fmla="*/ 37466 h 37466"/>
                <a:gd name="connsiteX3" fmla="*/ 51 w 439629"/>
                <a:gd name="connsiteY3" fmla="*/ 37466 h 37466"/>
              </a:gdLst>
              <a:ahLst/>
              <a:cxnLst>
                <a:cxn ang="0">
                  <a:pos x="connsiteX0" y="connsiteY0"/>
                </a:cxn>
                <a:cxn ang="0">
                  <a:pos x="connsiteX1" y="connsiteY1"/>
                </a:cxn>
                <a:cxn ang="0">
                  <a:pos x="connsiteX2" y="connsiteY2"/>
                </a:cxn>
                <a:cxn ang="0">
                  <a:pos x="connsiteX3" y="connsiteY3"/>
                </a:cxn>
              </a:cxnLst>
              <a:rect l="l" t="t" r="r" b="b"/>
              <a:pathLst>
                <a:path w="439629" h="37466">
                  <a:moveTo>
                    <a:pt x="0" y="0"/>
                  </a:moveTo>
                  <a:lnTo>
                    <a:pt x="439629" y="0"/>
                  </a:lnTo>
                  <a:lnTo>
                    <a:pt x="439579" y="37466"/>
                  </a:lnTo>
                  <a:lnTo>
                    <a:pt x="51" y="37466"/>
                  </a:lnTo>
                  <a:close/>
                </a:path>
              </a:pathLst>
            </a:custGeom>
            <a:solidFill>
              <a:srgbClr val="D5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29"/>
            <p:cNvSpPr/>
            <p:nvPr/>
          </p:nvSpPr>
          <p:spPr>
            <a:xfrm>
              <a:off x="2132516" y="1040815"/>
              <a:ext cx="2233744" cy="3175519"/>
            </a:xfrm>
            <a:prstGeom prst="roundRect">
              <a:avLst>
                <a:gd name="adj" fmla="val 5726"/>
              </a:avLst>
            </a:prstGeom>
            <a:solidFill>
              <a:srgbClr val="E6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30"/>
            <p:cNvSpPr/>
            <p:nvPr/>
          </p:nvSpPr>
          <p:spPr>
            <a:xfrm>
              <a:off x="2280590" y="1323752"/>
              <a:ext cx="1937589" cy="260964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31"/>
            <p:cNvSpPr/>
            <p:nvPr/>
          </p:nvSpPr>
          <p:spPr>
            <a:xfrm>
              <a:off x="3138414" y="4010265"/>
              <a:ext cx="144880" cy="144880"/>
            </a:xfrm>
            <a:prstGeom prst="ellipse">
              <a:avLst/>
            </a:prstGeom>
            <a:solidFill>
              <a:srgbClr val="BF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32"/>
            <p:cNvSpPr/>
            <p:nvPr/>
          </p:nvSpPr>
          <p:spPr>
            <a:xfrm>
              <a:off x="3182713" y="1159424"/>
              <a:ext cx="45719" cy="45719"/>
            </a:xfrm>
            <a:prstGeom prst="ellipse">
              <a:avLst/>
            </a:prstGeom>
            <a:solidFill>
              <a:srgbClr val="BFC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35"/>
            <p:cNvSpPr/>
            <p:nvPr/>
          </p:nvSpPr>
          <p:spPr>
            <a:xfrm rot="16200000" flipV="1">
              <a:off x="2635538" y="537792"/>
              <a:ext cx="1227700" cy="2233745"/>
            </a:xfrm>
            <a:custGeom>
              <a:avLst/>
              <a:gdLst>
                <a:gd name="connsiteX0" fmla="*/ 0 w 387419"/>
                <a:gd name="connsiteY0" fmla="*/ 0 h 1002082"/>
                <a:gd name="connsiteX1" fmla="*/ 347057 w 387419"/>
                <a:gd name="connsiteY1" fmla="*/ 0 h 1002082"/>
                <a:gd name="connsiteX2" fmla="*/ 387419 w 387419"/>
                <a:gd name="connsiteY2" fmla="*/ 40362 h 1002082"/>
                <a:gd name="connsiteX3" fmla="*/ 387419 w 387419"/>
                <a:gd name="connsiteY3" fmla="*/ 961720 h 1002082"/>
                <a:gd name="connsiteX4" fmla="*/ 347057 w 387419"/>
                <a:gd name="connsiteY4" fmla="*/ 1002082 h 1002082"/>
                <a:gd name="connsiteX5" fmla="*/ 324264 w 387419"/>
                <a:gd name="connsiteY5" fmla="*/ 1002082 h 100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19" h="1002082">
                  <a:moveTo>
                    <a:pt x="0" y="0"/>
                  </a:moveTo>
                  <a:lnTo>
                    <a:pt x="347057" y="0"/>
                  </a:lnTo>
                  <a:cubicBezTo>
                    <a:pt x="369348" y="0"/>
                    <a:pt x="387419" y="18071"/>
                    <a:pt x="387419" y="40362"/>
                  </a:cubicBezTo>
                  <a:lnTo>
                    <a:pt x="387419" y="961720"/>
                  </a:lnTo>
                  <a:cubicBezTo>
                    <a:pt x="387419" y="984011"/>
                    <a:pt x="369348" y="1002082"/>
                    <a:pt x="347057" y="1002082"/>
                  </a:cubicBezTo>
                  <a:lnTo>
                    <a:pt x="324264" y="1002082"/>
                  </a:lnTo>
                  <a:close/>
                </a:path>
              </a:pathLst>
            </a:cu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92083" y="1969398"/>
            <a:ext cx="7580952" cy="3492063"/>
          </a:xfrm>
          <a:prstGeom prst="rect">
            <a:avLst/>
          </a:prstGeom>
        </p:spPr>
      </p:pic>
      <p:sp>
        <p:nvSpPr>
          <p:cNvPr id="34" name="矩形 33"/>
          <p:cNvSpPr/>
          <p:nvPr/>
        </p:nvSpPr>
        <p:spPr>
          <a:xfrm>
            <a:off x="0" y="4516350"/>
            <a:ext cx="3471278" cy="1088662"/>
          </a:xfrm>
          <a:prstGeom prst="rect">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latin typeface="+mn-ea"/>
              </a:rPr>
              <a:t>业务流程</a:t>
            </a:r>
            <a:endParaRPr lang="zh-CN" altLang="en-US" sz="4400" dirty="0">
              <a:latin typeface="+mn-ea"/>
            </a:endParaRPr>
          </a:p>
        </p:txBody>
      </p:sp>
      <p:sp>
        <p:nvSpPr>
          <p:cNvPr id="35" name="矩形 34"/>
          <p:cNvSpPr/>
          <p:nvPr/>
        </p:nvSpPr>
        <p:spPr>
          <a:xfrm>
            <a:off x="11783504" y="4516350"/>
            <a:ext cx="408495" cy="1088662"/>
          </a:xfrm>
          <a:prstGeom prst="rect">
            <a:avLst/>
          </a:prstGeom>
          <a:solidFill>
            <a:srgbClr val="02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mn-ea"/>
            </a:endParaRP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11267" name="组合 77"/>
          <p:cNvGrpSpPr/>
          <p:nvPr/>
        </p:nvGrpSpPr>
        <p:grpSpPr bwMode="auto">
          <a:xfrm>
            <a:off x="4567238" y="1449388"/>
            <a:ext cx="3044825" cy="3043237"/>
            <a:chOff x="0" y="0"/>
            <a:chExt cx="3044824" cy="3044824"/>
          </a:xfrm>
        </p:grpSpPr>
        <p:sp>
          <p:nvSpPr>
            <p:cNvPr id="11269" name="椭圆 78"/>
            <p:cNvSpPr>
              <a:spLocks noChangeArrowheads="1"/>
            </p:cNvSpPr>
            <p:nvPr/>
          </p:nvSpPr>
          <p:spPr bwMode="auto">
            <a:xfrm>
              <a:off x="0" y="0"/>
              <a:ext cx="3044824" cy="3044824"/>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11270" name="组合 79"/>
            <p:cNvGrpSpPr/>
            <p:nvPr/>
          </p:nvGrpSpPr>
          <p:grpSpPr bwMode="auto">
            <a:xfrm>
              <a:off x="271858" y="551549"/>
              <a:ext cx="2501108" cy="1941725"/>
              <a:chOff x="0" y="0"/>
              <a:chExt cx="2832100" cy="2198689"/>
            </a:xfrm>
          </p:grpSpPr>
          <p:sp>
            <p:nvSpPr>
              <p:cNvPr id="11271" name="Freeform 432"/>
              <p:cNvSpPr/>
              <p:nvPr/>
            </p:nvSpPr>
            <p:spPr bwMode="auto">
              <a:xfrm>
                <a:off x="361950" y="388938"/>
                <a:ext cx="1893888" cy="1401763"/>
              </a:xfrm>
              <a:custGeom>
                <a:avLst/>
                <a:gdLst>
                  <a:gd name="T0" fmla="*/ 2147483647 w 503"/>
                  <a:gd name="T1" fmla="*/ 2147483647 h 372"/>
                  <a:gd name="T2" fmla="*/ 2147483647 w 503"/>
                  <a:gd name="T3" fmla="*/ 2147483647 h 372"/>
                  <a:gd name="T4" fmla="*/ 2147483647 w 503"/>
                  <a:gd name="T5" fmla="*/ 2147483647 h 372"/>
                  <a:gd name="T6" fmla="*/ 2147483647 w 503"/>
                  <a:gd name="T7" fmla="*/ 0 h 372"/>
                  <a:gd name="T8" fmla="*/ 2147483647 w 503"/>
                  <a:gd name="T9" fmla="*/ 0 h 372"/>
                  <a:gd name="T10" fmla="*/ 2147483647 w 503"/>
                  <a:gd name="T11" fmla="*/ 2147483647 h 372"/>
                  <a:gd name="T12" fmla="*/ 2147483647 w 503"/>
                  <a:gd name="T13" fmla="*/ 2147483647 h 372"/>
                  <a:gd name="T14" fmla="*/ 2147483647 w 503"/>
                  <a:gd name="T15" fmla="*/ 2147483647 h 372"/>
                  <a:gd name="T16" fmla="*/ 2147483647 w 503"/>
                  <a:gd name="T17" fmla="*/ 2147483647 h 372"/>
                  <a:gd name="T18" fmla="*/ 2147483647 w 503"/>
                  <a:gd name="T19" fmla="*/ 2147483647 h 372"/>
                  <a:gd name="T20" fmla="*/ 2147483647 w 503"/>
                  <a:gd name="T21" fmla="*/ 2147483647 h 372"/>
                  <a:gd name="T22" fmla="*/ 0 w 503"/>
                  <a:gd name="T23" fmla="*/ 2147483647 h 372"/>
                  <a:gd name="T24" fmla="*/ 2147483647 w 503"/>
                  <a:gd name="T25" fmla="*/ 2147483647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3" h="372">
                    <a:moveTo>
                      <a:pt x="20" y="335"/>
                    </a:moveTo>
                    <a:cubicBezTo>
                      <a:pt x="20" y="286"/>
                      <a:pt x="20" y="286"/>
                      <a:pt x="20" y="286"/>
                    </a:cubicBezTo>
                    <a:cubicBezTo>
                      <a:pt x="20" y="123"/>
                      <a:pt x="20" y="123"/>
                      <a:pt x="20" y="123"/>
                    </a:cubicBezTo>
                    <a:cubicBezTo>
                      <a:pt x="20" y="0"/>
                      <a:pt x="20" y="0"/>
                      <a:pt x="20" y="0"/>
                    </a:cubicBezTo>
                    <a:cubicBezTo>
                      <a:pt x="503" y="0"/>
                      <a:pt x="503" y="0"/>
                      <a:pt x="503" y="0"/>
                    </a:cubicBezTo>
                    <a:cubicBezTo>
                      <a:pt x="503" y="119"/>
                      <a:pt x="503" y="119"/>
                      <a:pt x="503" y="119"/>
                    </a:cubicBezTo>
                    <a:cubicBezTo>
                      <a:pt x="503" y="286"/>
                      <a:pt x="503" y="286"/>
                      <a:pt x="503" y="286"/>
                    </a:cubicBezTo>
                    <a:cubicBezTo>
                      <a:pt x="503" y="335"/>
                      <a:pt x="503" y="335"/>
                      <a:pt x="503" y="335"/>
                    </a:cubicBezTo>
                    <a:cubicBezTo>
                      <a:pt x="503" y="356"/>
                      <a:pt x="486" y="372"/>
                      <a:pt x="466" y="372"/>
                    </a:cubicBezTo>
                    <a:cubicBezTo>
                      <a:pt x="206" y="372"/>
                      <a:pt x="206" y="372"/>
                      <a:pt x="206" y="372"/>
                    </a:cubicBezTo>
                    <a:cubicBezTo>
                      <a:pt x="5" y="372"/>
                      <a:pt x="5" y="372"/>
                      <a:pt x="5" y="372"/>
                    </a:cubicBezTo>
                    <a:cubicBezTo>
                      <a:pt x="0" y="372"/>
                      <a:pt x="0" y="372"/>
                      <a:pt x="0" y="372"/>
                    </a:cubicBezTo>
                    <a:cubicBezTo>
                      <a:pt x="21" y="367"/>
                      <a:pt x="20" y="354"/>
                      <a:pt x="20" y="33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2" name="Freeform 433"/>
              <p:cNvSpPr/>
              <p:nvPr/>
            </p:nvSpPr>
            <p:spPr bwMode="auto">
              <a:xfrm>
                <a:off x="296863" y="550863"/>
                <a:ext cx="139700" cy="1239838"/>
              </a:xfrm>
              <a:custGeom>
                <a:avLst/>
                <a:gdLst>
                  <a:gd name="T0" fmla="*/ 2147483647 w 37"/>
                  <a:gd name="T1" fmla="*/ 2147483647 h 329"/>
                  <a:gd name="T2" fmla="*/ 2147483647 w 37"/>
                  <a:gd name="T3" fmla="*/ 2147483647 h 329"/>
                  <a:gd name="T4" fmla="*/ 2147483647 w 37"/>
                  <a:gd name="T5" fmla="*/ 2147483647 h 329"/>
                  <a:gd name="T6" fmla="*/ 2147483647 w 37"/>
                  <a:gd name="T7" fmla="*/ 0 h 329"/>
                  <a:gd name="T8" fmla="*/ 0 w 37"/>
                  <a:gd name="T9" fmla="*/ 0 h 329"/>
                  <a:gd name="T10" fmla="*/ 0 w 37"/>
                  <a:gd name="T11" fmla="*/ 2147483647 h 329"/>
                  <a:gd name="T12" fmla="*/ 0 w 37"/>
                  <a:gd name="T13" fmla="*/ 2147483647 h 329"/>
                  <a:gd name="T14" fmla="*/ 2147483647 w 37"/>
                  <a:gd name="T15" fmla="*/ 2147483647 h 329"/>
                  <a:gd name="T16" fmla="*/ 2147483647 w 37"/>
                  <a:gd name="T17" fmla="*/ 2147483647 h 3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29">
                    <a:moveTo>
                      <a:pt x="37" y="308"/>
                    </a:moveTo>
                    <a:cubicBezTo>
                      <a:pt x="37" y="281"/>
                      <a:pt x="37" y="281"/>
                      <a:pt x="37" y="281"/>
                    </a:cubicBezTo>
                    <a:cubicBezTo>
                      <a:pt x="37" y="188"/>
                      <a:pt x="37" y="188"/>
                      <a:pt x="37" y="188"/>
                    </a:cubicBezTo>
                    <a:cubicBezTo>
                      <a:pt x="37" y="0"/>
                      <a:pt x="37" y="0"/>
                      <a:pt x="37" y="0"/>
                    </a:cubicBezTo>
                    <a:cubicBezTo>
                      <a:pt x="0" y="0"/>
                      <a:pt x="0" y="0"/>
                      <a:pt x="0" y="0"/>
                    </a:cubicBezTo>
                    <a:cubicBezTo>
                      <a:pt x="0" y="291"/>
                      <a:pt x="0" y="291"/>
                      <a:pt x="0" y="291"/>
                    </a:cubicBezTo>
                    <a:cubicBezTo>
                      <a:pt x="0" y="312"/>
                      <a:pt x="0" y="312"/>
                      <a:pt x="0" y="312"/>
                    </a:cubicBezTo>
                    <a:cubicBezTo>
                      <a:pt x="0" y="322"/>
                      <a:pt x="7" y="329"/>
                      <a:pt x="16" y="329"/>
                    </a:cubicBezTo>
                    <a:cubicBezTo>
                      <a:pt x="28" y="329"/>
                      <a:pt x="37" y="320"/>
                      <a:pt x="37" y="308"/>
                    </a:cubicBez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3" name="Rectangle 434"/>
              <p:cNvSpPr>
                <a:spLocks noChangeArrowheads="1"/>
              </p:cNvSpPr>
              <p:nvPr/>
            </p:nvSpPr>
            <p:spPr bwMode="auto">
              <a:xfrm>
                <a:off x="565150" y="1312863"/>
                <a:ext cx="798513" cy="85725"/>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4" name="Rectangle 435"/>
              <p:cNvSpPr>
                <a:spLocks noChangeArrowheads="1"/>
              </p:cNvSpPr>
              <p:nvPr/>
            </p:nvSpPr>
            <p:spPr bwMode="auto">
              <a:xfrm>
                <a:off x="1638300" y="504826"/>
                <a:ext cx="501650" cy="12700"/>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5" name="Rectangle 436"/>
              <p:cNvSpPr>
                <a:spLocks noChangeArrowheads="1"/>
              </p:cNvSpPr>
              <p:nvPr/>
            </p:nvSpPr>
            <p:spPr bwMode="auto">
              <a:xfrm>
                <a:off x="1638300" y="504826"/>
                <a:ext cx="50165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6" name="Rectangle 437"/>
              <p:cNvSpPr>
                <a:spLocks noChangeArrowheads="1"/>
              </p:cNvSpPr>
              <p:nvPr/>
            </p:nvSpPr>
            <p:spPr bwMode="auto">
              <a:xfrm>
                <a:off x="565150" y="800101"/>
                <a:ext cx="854075" cy="22225"/>
              </a:xfrm>
              <a:prstGeom prst="rect">
                <a:avLst/>
              </a:prstGeom>
              <a:solidFill>
                <a:srgbClr val="D46F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7" name="Rectangle 438"/>
              <p:cNvSpPr>
                <a:spLocks noChangeArrowheads="1"/>
              </p:cNvSpPr>
              <p:nvPr/>
            </p:nvSpPr>
            <p:spPr bwMode="auto">
              <a:xfrm>
                <a:off x="565150" y="148907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8" name="Rectangle 439"/>
              <p:cNvSpPr>
                <a:spLocks noChangeArrowheads="1"/>
              </p:cNvSpPr>
              <p:nvPr/>
            </p:nvSpPr>
            <p:spPr bwMode="auto">
              <a:xfrm>
                <a:off x="565150" y="855663"/>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9" name="Rectangle 440"/>
              <p:cNvSpPr>
                <a:spLocks noChangeArrowheads="1"/>
              </p:cNvSpPr>
              <p:nvPr/>
            </p:nvSpPr>
            <p:spPr bwMode="auto">
              <a:xfrm>
                <a:off x="565150" y="154622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0" name="Rectangle 441"/>
              <p:cNvSpPr>
                <a:spLocks noChangeArrowheads="1"/>
              </p:cNvSpPr>
              <p:nvPr/>
            </p:nvSpPr>
            <p:spPr bwMode="auto">
              <a:xfrm>
                <a:off x="565150" y="160337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1" name="Rectangle 442"/>
              <p:cNvSpPr>
                <a:spLocks noChangeArrowheads="1"/>
              </p:cNvSpPr>
              <p:nvPr/>
            </p:nvSpPr>
            <p:spPr bwMode="auto">
              <a:xfrm>
                <a:off x="565150" y="1655763"/>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2" name="Rectangle 443"/>
              <p:cNvSpPr>
                <a:spLocks noChangeArrowheads="1"/>
              </p:cNvSpPr>
              <p:nvPr/>
            </p:nvSpPr>
            <p:spPr bwMode="auto">
              <a:xfrm>
                <a:off x="1652588" y="1108076"/>
                <a:ext cx="342900" cy="238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3" name="Rectangle 444"/>
              <p:cNvSpPr>
                <a:spLocks noChangeArrowheads="1"/>
              </p:cNvSpPr>
              <p:nvPr/>
            </p:nvSpPr>
            <p:spPr bwMode="auto">
              <a:xfrm>
                <a:off x="1652588" y="1176338"/>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4" name="Rectangle 445"/>
              <p:cNvSpPr>
                <a:spLocks noChangeArrowheads="1"/>
              </p:cNvSpPr>
              <p:nvPr/>
            </p:nvSpPr>
            <p:spPr bwMode="auto">
              <a:xfrm>
                <a:off x="1652588" y="1236663"/>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5" name="Rectangle 446"/>
              <p:cNvSpPr>
                <a:spLocks noChangeArrowheads="1"/>
              </p:cNvSpPr>
              <p:nvPr/>
            </p:nvSpPr>
            <p:spPr bwMode="auto">
              <a:xfrm>
                <a:off x="1652588" y="1296988"/>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6" name="Rectangle 447"/>
              <p:cNvSpPr>
                <a:spLocks noChangeArrowheads="1"/>
              </p:cNvSpPr>
              <p:nvPr/>
            </p:nvSpPr>
            <p:spPr bwMode="auto">
              <a:xfrm>
                <a:off x="1652588" y="1357313"/>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7" name="Rectangle 448"/>
              <p:cNvSpPr>
                <a:spLocks noChangeArrowheads="1"/>
              </p:cNvSpPr>
              <p:nvPr/>
            </p:nvSpPr>
            <p:spPr bwMode="auto">
              <a:xfrm>
                <a:off x="565150" y="954088"/>
                <a:ext cx="1009650" cy="287338"/>
              </a:xfrm>
              <a:prstGeom prst="rect">
                <a:avLst/>
              </a:prstGeom>
              <a:solidFill>
                <a:srgbClr val="96D5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8" name="Rectangle 449"/>
              <p:cNvSpPr>
                <a:spLocks noChangeArrowheads="1"/>
              </p:cNvSpPr>
              <p:nvPr/>
            </p:nvSpPr>
            <p:spPr bwMode="auto">
              <a:xfrm>
                <a:off x="1652588" y="561976"/>
                <a:ext cx="479425" cy="479425"/>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9" name="Rectangle 450"/>
              <p:cNvSpPr>
                <a:spLocks noChangeArrowheads="1"/>
              </p:cNvSpPr>
              <p:nvPr/>
            </p:nvSpPr>
            <p:spPr bwMode="auto">
              <a:xfrm>
                <a:off x="1652588" y="561976"/>
                <a:ext cx="4794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0" name="Rectangle 451"/>
              <p:cNvSpPr>
                <a:spLocks noChangeArrowheads="1"/>
              </p:cNvSpPr>
              <p:nvPr/>
            </p:nvSpPr>
            <p:spPr bwMode="auto">
              <a:xfrm>
                <a:off x="1652588" y="1477963"/>
                <a:ext cx="479425" cy="192088"/>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1" name="Rectangle 452"/>
              <p:cNvSpPr>
                <a:spLocks noChangeArrowheads="1"/>
              </p:cNvSpPr>
              <p:nvPr/>
            </p:nvSpPr>
            <p:spPr bwMode="auto">
              <a:xfrm>
                <a:off x="1652588" y="1477963"/>
                <a:ext cx="47942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2" name="Freeform 453"/>
              <p:cNvSpPr/>
              <p:nvPr/>
            </p:nvSpPr>
            <p:spPr bwMode="auto">
              <a:xfrm>
                <a:off x="554038" y="509588"/>
                <a:ext cx="225425" cy="222250"/>
              </a:xfrm>
              <a:custGeom>
                <a:avLst/>
                <a:gdLst>
                  <a:gd name="T0" fmla="*/ 2147483647 w 60"/>
                  <a:gd name="T1" fmla="*/ 0 h 59"/>
                  <a:gd name="T2" fmla="*/ 2147483647 w 60"/>
                  <a:gd name="T3" fmla="*/ 2147483647 h 59"/>
                  <a:gd name="T4" fmla="*/ 2147483647 w 60"/>
                  <a:gd name="T5" fmla="*/ 2147483647 h 59"/>
                  <a:gd name="T6" fmla="*/ 2147483647 w 60"/>
                  <a:gd name="T7" fmla="*/ 2147483647 h 59"/>
                  <a:gd name="T8" fmla="*/ 2147483647 w 60"/>
                  <a:gd name="T9" fmla="*/ 2147483647 h 59"/>
                  <a:gd name="T10" fmla="*/ 2147483647 w 60"/>
                  <a:gd name="T11" fmla="*/ 2147483647 h 59"/>
                  <a:gd name="T12" fmla="*/ 2147483647 w 60"/>
                  <a:gd name="T13" fmla="*/ 2147483647 h 59"/>
                  <a:gd name="T14" fmla="*/ 2147483647 w 60"/>
                  <a:gd name="T15" fmla="*/ 0 h 59"/>
                  <a:gd name="T16" fmla="*/ 2147483647 w 60"/>
                  <a:gd name="T17" fmla="*/ 0 h 59"/>
                  <a:gd name="T18" fmla="*/ 2147483647 w 60"/>
                  <a:gd name="T19" fmla="*/ 2147483647 h 59"/>
                  <a:gd name="T20" fmla="*/ 2147483647 w 60"/>
                  <a:gd name="T21" fmla="*/ 2147483647 h 59"/>
                  <a:gd name="T22" fmla="*/ 2147483647 w 60"/>
                  <a:gd name="T23" fmla="*/ 2147483647 h 59"/>
                  <a:gd name="T24" fmla="*/ 2147483647 w 60"/>
                  <a:gd name="T25" fmla="*/ 2147483647 h 59"/>
                  <a:gd name="T26" fmla="*/ 2147483647 w 60"/>
                  <a:gd name="T27" fmla="*/ 2147483647 h 59"/>
                  <a:gd name="T28" fmla="*/ 2147483647 w 60"/>
                  <a:gd name="T29" fmla="*/ 2147483647 h 59"/>
                  <a:gd name="T30" fmla="*/ 2147483647 w 60"/>
                  <a:gd name="T31" fmla="*/ 2147483647 h 59"/>
                  <a:gd name="T32" fmla="*/ 2147483647 w 60"/>
                  <a:gd name="T33" fmla="*/ 2147483647 h 59"/>
                  <a:gd name="T34" fmla="*/ 0 w 60"/>
                  <a:gd name="T35" fmla="*/ 2147483647 h 59"/>
                  <a:gd name="T36" fmla="*/ 0 w 60"/>
                  <a:gd name="T37" fmla="*/ 0 h 59"/>
                  <a:gd name="T38" fmla="*/ 2147483647 w 60"/>
                  <a:gd name="T39" fmla="*/ 0 h 59"/>
                  <a:gd name="T40" fmla="*/ 2147483647 w 60"/>
                  <a:gd name="T41" fmla="*/ 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0" h="59">
                    <a:moveTo>
                      <a:pt x="8" y="0"/>
                    </a:moveTo>
                    <a:cubicBezTo>
                      <a:pt x="9" y="0"/>
                      <a:pt x="9" y="1"/>
                      <a:pt x="9" y="1"/>
                    </a:cubicBezTo>
                    <a:cubicBezTo>
                      <a:pt x="10" y="1"/>
                      <a:pt x="10" y="1"/>
                      <a:pt x="10" y="1"/>
                    </a:cubicBezTo>
                    <a:cubicBezTo>
                      <a:pt x="10" y="1"/>
                      <a:pt x="11" y="2"/>
                      <a:pt x="11" y="2"/>
                    </a:cubicBezTo>
                    <a:cubicBezTo>
                      <a:pt x="48" y="41"/>
                      <a:pt x="48" y="41"/>
                      <a:pt x="48" y="41"/>
                    </a:cubicBezTo>
                    <a:cubicBezTo>
                      <a:pt x="48" y="40"/>
                      <a:pt x="48" y="39"/>
                      <a:pt x="48" y="38"/>
                    </a:cubicBezTo>
                    <a:cubicBezTo>
                      <a:pt x="48" y="37"/>
                      <a:pt x="48" y="37"/>
                      <a:pt x="48" y="36"/>
                    </a:cubicBezTo>
                    <a:cubicBezTo>
                      <a:pt x="48" y="0"/>
                      <a:pt x="48" y="0"/>
                      <a:pt x="48" y="0"/>
                    </a:cubicBezTo>
                    <a:cubicBezTo>
                      <a:pt x="60" y="0"/>
                      <a:pt x="60" y="0"/>
                      <a:pt x="60" y="0"/>
                    </a:cubicBezTo>
                    <a:cubicBezTo>
                      <a:pt x="60" y="59"/>
                      <a:pt x="60" y="59"/>
                      <a:pt x="60" y="59"/>
                    </a:cubicBezTo>
                    <a:cubicBezTo>
                      <a:pt x="53" y="59"/>
                      <a:pt x="53" y="59"/>
                      <a:pt x="53" y="59"/>
                    </a:cubicBezTo>
                    <a:cubicBezTo>
                      <a:pt x="52" y="59"/>
                      <a:pt x="51" y="59"/>
                      <a:pt x="50" y="58"/>
                    </a:cubicBezTo>
                    <a:cubicBezTo>
                      <a:pt x="50" y="58"/>
                      <a:pt x="49" y="58"/>
                      <a:pt x="48" y="57"/>
                    </a:cubicBezTo>
                    <a:cubicBezTo>
                      <a:pt x="11" y="18"/>
                      <a:pt x="11" y="18"/>
                      <a:pt x="11" y="18"/>
                    </a:cubicBezTo>
                    <a:cubicBezTo>
                      <a:pt x="11" y="19"/>
                      <a:pt x="11" y="20"/>
                      <a:pt x="11" y="21"/>
                    </a:cubicBezTo>
                    <a:cubicBezTo>
                      <a:pt x="11" y="21"/>
                      <a:pt x="11" y="22"/>
                      <a:pt x="11" y="23"/>
                    </a:cubicBezTo>
                    <a:cubicBezTo>
                      <a:pt x="11" y="59"/>
                      <a:pt x="11" y="59"/>
                      <a:pt x="11" y="59"/>
                    </a:cubicBezTo>
                    <a:cubicBezTo>
                      <a:pt x="0" y="59"/>
                      <a:pt x="0" y="59"/>
                      <a:pt x="0" y="59"/>
                    </a:cubicBezTo>
                    <a:cubicBezTo>
                      <a:pt x="0" y="0"/>
                      <a:pt x="0" y="0"/>
                      <a:pt x="0" y="0"/>
                    </a:cubicBezTo>
                    <a:cubicBezTo>
                      <a:pt x="7" y="0"/>
                      <a:pt x="7" y="0"/>
                      <a:pt x="7" y="0"/>
                    </a:cubicBezTo>
                    <a:cubicBezTo>
                      <a:pt x="7" y="0"/>
                      <a:pt x="8" y="0"/>
                      <a:pt x="8" y="0"/>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3" name="Freeform 454"/>
              <p:cNvSpPr/>
              <p:nvPr/>
            </p:nvSpPr>
            <p:spPr bwMode="auto">
              <a:xfrm>
                <a:off x="831850" y="509588"/>
                <a:ext cx="169863" cy="222250"/>
              </a:xfrm>
              <a:custGeom>
                <a:avLst/>
                <a:gdLst>
                  <a:gd name="T0" fmla="*/ 2147483647 w 107"/>
                  <a:gd name="T1" fmla="*/ 0 h 140"/>
                  <a:gd name="T2" fmla="*/ 2147483647 w 107"/>
                  <a:gd name="T3" fmla="*/ 2147483647 h 140"/>
                  <a:gd name="T4" fmla="*/ 2147483647 w 107"/>
                  <a:gd name="T5" fmla="*/ 2147483647 h 140"/>
                  <a:gd name="T6" fmla="*/ 2147483647 w 107"/>
                  <a:gd name="T7" fmla="*/ 2147483647 h 140"/>
                  <a:gd name="T8" fmla="*/ 2147483647 w 107"/>
                  <a:gd name="T9" fmla="*/ 2147483647 h 140"/>
                  <a:gd name="T10" fmla="*/ 2147483647 w 107"/>
                  <a:gd name="T11" fmla="*/ 2147483647 h 140"/>
                  <a:gd name="T12" fmla="*/ 2147483647 w 107"/>
                  <a:gd name="T13" fmla="*/ 2147483647 h 140"/>
                  <a:gd name="T14" fmla="*/ 2147483647 w 107"/>
                  <a:gd name="T15" fmla="*/ 2147483647 h 140"/>
                  <a:gd name="T16" fmla="*/ 2147483647 w 107"/>
                  <a:gd name="T17" fmla="*/ 2147483647 h 140"/>
                  <a:gd name="T18" fmla="*/ 2147483647 w 107"/>
                  <a:gd name="T19" fmla="*/ 2147483647 h 140"/>
                  <a:gd name="T20" fmla="*/ 0 w 107"/>
                  <a:gd name="T21" fmla="*/ 2147483647 h 140"/>
                  <a:gd name="T22" fmla="*/ 0 w 107"/>
                  <a:gd name="T23" fmla="*/ 0 h 140"/>
                  <a:gd name="T24" fmla="*/ 2147483647 w 107"/>
                  <a:gd name="T25" fmla="*/ 0 h 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7" h="140">
                    <a:moveTo>
                      <a:pt x="107" y="0"/>
                    </a:moveTo>
                    <a:lnTo>
                      <a:pt x="107" y="21"/>
                    </a:lnTo>
                    <a:lnTo>
                      <a:pt x="34" y="21"/>
                    </a:lnTo>
                    <a:lnTo>
                      <a:pt x="34" y="59"/>
                    </a:lnTo>
                    <a:lnTo>
                      <a:pt x="90" y="59"/>
                    </a:lnTo>
                    <a:lnTo>
                      <a:pt x="90" y="81"/>
                    </a:lnTo>
                    <a:lnTo>
                      <a:pt x="34" y="81"/>
                    </a:lnTo>
                    <a:lnTo>
                      <a:pt x="34" y="119"/>
                    </a:lnTo>
                    <a:lnTo>
                      <a:pt x="107" y="119"/>
                    </a:lnTo>
                    <a:lnTo>
                      <a:pt x="107" y="140"/>
                    </a:lnTo>
                    <a:lnTo>
                      <a:pt x="0" y="140"/>
                    </a:lnTo>
                    <a:lnTo>
                      <a:pt x="0" y="0"/>
                    </a:lnTo>
                    <a:lnTo>
                      <a:pt x="107" y="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4" name="Freeform 455"/>
              <p:cNvSpPr/>
              <p:nvPr/>
            </p:nvSpPr>
            <p:spPr bwMode="auto">
              <a:xfrm>
                <a:off x="1020763" y="509588"/>
                <a:ext cx="384175" cy="222250"/>
              </a:xfrm>
              <a:custGeom>
                <a:avLst/>
                <a:gdLst>
                  <a:gd name="T0" fmla="*/ 0 w 102"/>
                  <a:gd name="T1" fmla="*/ 0 h 59"/>
                  <a:gd name="T2" fmla="*/ 2147483647 w 102"/>
                  <a:gd name="T3" fmla="*/ 0 h 59"/>
                  <a:gd name="T4" fmla="*/ 2147483647 w 102"/>
                  <a:gd name="T5" fmla="*/ 2147483647 h 59"/>
                  <a:gd name="T6" fmla="*/ 2147483647 w 102"/>
                  <a:gd name="T7" fmla="*/ 2147483647 h 59"/>
                  <a:gd name="T8" fmla="*/ 2147483647 w 102"/>
                  <a:gd name="T9" fmla="*/ 2147483647 h 59"/>
                  <a:gd name="T10" fmla="*/ 2147483647 w 102"/>
                  <a:gd name="T11" fmla="*/ 2147483647 h 59"/>
                  <a:gd name="T12" fmla="*/ 2147483647 w 102"/>
                  <a:gd name="T13" fmla="*/ 2147483647 h 59"/>
                  <a:gd name="T14" fmla="*/ 2147483647 w 102"/>
                  <a:gd name="T15" fmla="*/ 2147483647 h 59"/>
                  <a:gd name="T16" fmla="*/ 2147483647 w 102"/>
                  <a:gd name="T17" fmla="*/ 2147483647 h 59"/>
                  <a:gd name="T18" fmla="*/ 2147483647 w 102"/>
                  <a:gd name="T19" fmla="*/ 2147483647 h 59"/>
                  <a:gd name="T20" fmla="*/ 2147483647 w 102"/>
                  <a:gd name="T21" fmla="*/ 2147483647 h 59"/>
                  <a:gd name="T22" fmla="*/ 2147483647 w 102"/>
                  <a:gd name="T23" fmla="*/ 0 h 59"/>
                  <a:gd name="T24" fmla="*/ 2147483647 w 102"/>
                  <a:gd name="T25" fmla="*/ 0 h 59"/>
                  <a:gd name="T26" fmla="*/ 2147483647 w 102"/>
                  <a:gd name="T27" fmla="*/ 2147483647 h 59"/>
                  <a:gd name="T28" fmla="*/ 2147483647 w 102"/>
                  <a:gd name="T29" fmla="*/ 2147483647 h 59"/>
                  <a:gd name="T30" fmla="*/ 2147483647 w 102"/>
                  <a:gd name="T31" fmla="*/ 2147483647 h 59"/>
                  <a:gd name="T32" fmla="*/ 2147483647 w 102"/>
                  <a:gd name="T33" fmla="*/ 2147483647 h 59"/>
                  <a:gd name="T34" fmla="*/ 2147483647 w 102"/>
                  <a:gd name="T35" fmla="*/ 2147483647 h 59"/>
                  <a:gd name="T36" fmla="*/ 2147483647 w 102"/>
                  <a:gd name="T37" fmla="*/ 2147483647 h 59"/>
                  <a:gd name="T38" fmla="*/ 2147483647 w 102"/>
                  <a:gd name="T39" fmla="*/ 2147483647 h 59"/>
                  <a:gd name="T40" fmla="*/ 2147483647 w 102"/>
                  <a:gd name="T41" fmla="*/ 2147483647 h 59"/>
                  <a:gd name="T42" fmla="*/ 2147483647 w 102"/>
                  <a:gd name="T43" fmla="*/ 0 h 59"/>
                  <a:gd name="T44" fmla="*/ 2147483647 w 102"/>
                  <a:gd name="T45" fmla="*/ 0 h 59"/>
                  <a:gd name="T46" fmla="*/ 2147483647 w 102"/>
                  <a:gd name="T47" fmla="*/ 2147483647 h 59"/>
                  <a:gd name="T48" fmla="*/ 2147483647 w 102"/>
                  <a:gd name="T49" fmla="*/ 2147483647 h 59"/>
                  <a:gd name="T50" fmla="*/ 2147483647 w 102"/>
                  <a:gd name="T51" fmla="*/ 2147483647 h 59"/>
                  <a:gd name="T52" fmla="*/ 2147483647 w 102"/>
                  <a:gd name="T53" fmla="*/ 2147483647 h 59"/>
                  <a:gd name="T54" fmla="*/ 2147483647 w 102"/>
                  <a:gd name="T55" fmla="*/ 2147483647 h 59"/>
                  <a:gd name="T56" fmla="*/ 2147483647 w 102"/>
                  <a:gd name="T57" fmla="*/ 2147483647 h 59"/>
                  <a:gd name="T58" fmla="*/ 2147483647 w 102"/>
                  <a:gd name="T59" fmla="*/ 2147483647 h 59"/>
                  <a:gd name="T60" fmla="*/ 2147483647 w 102"/>
                  <a:gd name="T61" fmla="*/ 2147483647 h 59"/>
                  <a:gd name="T62" fmla="*/ 2147483647 w 102"/>
                  <a:gd name="T63" fmla="*/ 2147483647 h 59"/>
                  <a:gd name="T64" fmla="*/ 0 w 102"/>
                  <a:gd name="T65" fmla="*/ 0 h 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2" h="59">
                    <a:moveTo>
                      <a:pt x="0" y="0"/>
                    </a:moveTo>
                    <a:cubicBezTo>
                      <a:pt x="11" y="0"/>
                      <a:pt x="11" y="0"/>
                      <a:pt x="11" y="0"/>
                    </a:cubicBezTo>
                    <a:cubicBezTo>
                      <a:pt x="12" y="0"/>
                      <a:pt x="13" y="1"/>
                      <a:pt x="14" y="1"/>
                    </a:cubicBezTo>
                    <a:cubicBezTo>
                      <a:pt x="15" y="1"/>
                      <a:pt x="15" y="2"/>
                      <a:pt x="16" y="3"/>
                    </a:cubicBezTo>
                    <a:cubicBezTo>
                      <a:pt x="28" y="38"/>
                      <a:pt x="28" y="38"/>
                      <a:pt x="28" y="38"/>
                    </a:cubicBezTo>
                    <a:cubicBezTo>
                      <a:pt x="28" y="39"/>
                      <a:pt x="28" y="40"/>
                      <a:pt x="28" y="41"/>
                    </a:cubicBezTo>
                    <a:cubicBezTo>
                      <a:pt x="29" y="42"/>
                      <a:pt x="29" y="43"/>
                      <a:pt x="29" y="44"/>
                    </a:cubicBezTo>
                    <a:cubicBezTo>
                      <a:pt x="29" y="43"/>
                      <a:pt x="30" y="42"/>
                      <a:pt x="30" y="41"/>
                    </a:cubicBezTo>
                    <a:cubicBezTo>
                      <a:pt x="30" y="40"/>
                      <a:pt x="31" y="39"/>
                      <a:pt x="31" y="38"/>
                    </a:cubicBezTo>
                    <a:cubicBezTo>
                      <a:pt x="45" y="3"/>
                      <a:pt x="45" y="3"/>
                      <a:pt x="45" y="3"/>
                    </a:cubicBezTo>
                    <a:cubicBezTo>
                      <a:pt x="45" y="2"/>
                      <a:pt x="46" y="2"/>
                      <a:pt x="47" y="1"/>
                    </a:cubicBezTo>
                    <a:cubicBezTo>
                      <a:pt x="47" y="1"/>
                      <a:pt x="48" y="0"/>
                      <a:pt x="49" y="0"/>
                    </a:cubicBezTo>
                    <a:cubicBezTo>
                      <a:pt x="53" y="0"/>
                      <a:pt x="53" y="0"/>
                      <a:pt x="53" y="0"/>
                    </a:cubicBezTo>
                    <a:cubicBezTo>
                      <a:pt x="54" y="0"/>
                      <a:pt x="55" y="1"/>
                      <a:pt x="56" y="1"/>
                    </a:cubicBezTo>
                    <a:cubicBezTo>
                      <a:pt x="57" y="1"/>
                      <a:pt x="57" y="2"/>
                      <a:pt x="58" y="3"/>
                    </a:cubicBezTo>
                    <a:cubicBezTo>
                      <a:pt x="72" y="38"/>
                      <a:pt x="72" y="38"/>
                      <a:pt x="72" y="38"/>
                    </a:cubicBezTo>
                    <a:cubicBezTo>
                      <a:pt x="72" y="39"/>
                      <a:pt x="73" y="41"/>
                      <a:pt x="74" y="43"/>
                    </a:cubicBezTo>
                    <a:cubicBezTo>
                      <a:pt x="74" y="42"/>
                      <a:pt x="74" y="41"/>
                      <a:pt x="74" y="40"/>
                    </a:cubicBezTo>
                    <a:cubicBezTo>
                      <a:pt x="74" y="39"/>
                      <a:pt x="75" y="39"/>
                      <a:pt x="75" y="38"/>
                    </a:cubicBezTo>
                    <a:cubicBezTo>
                      <a:pt x="87" y="3"/>
                      <a:pt x="87" y="3"/>
                      <a:pt x="87" y="3"/>
                    </a:cubicBezTo>
                    <a:cubicBezTo>
                      <a:pt x="87" y="2"/>
                      <a:pt x="88" y="2"/>
                      <a:pt x="89" y="1"/>
                    </a:cubicBezTo>
                    <a:cubicBezTo>
                      <a:pt x="89" y="1"/>
                      <a:pt x="90" y="0"/>
                      <a:pt x="91" y="0"/>
                    </a:cubicBezTo>
                    <a:cubicBezTo>
                      <a:pt x="102" y="0"/>
                      <a:pt x="102" y="0"/>
                      <a:pt x="102" y="0"/>
                    </a:cubicBezTo>
                    <a:cubicBezTo>
                      <a:pt x="80" y="59"/>
                      <a:pt x="80" y="59"/>
                      <a:pt x="80" y="59"/>
                    </a:cubicBezTo>
                    <a:cubicBezTo>
                      <a:pt x="68" y="59"/>
                      <a:pt x="68" y="59"/>
                      <a:pt x="68" y="59"/>
                    </a:cubicBezTo>
                    <a:cubicBezTo>
                      <a:pt x="52" y="19"/>
                      <a:pt x="52" y="19"/>
                      <a:pt x="52" y="19"/>
                    </a:cubicBezTo>
                    <a:cubicBezTo>
                      <a:pt x="52" y="18"/>
                      <a:pt x="52" y="18"/>
                      <a:pt x="52" y="17"/>
                    </a:cubicBezTo>
                    <a:cubicBezTo>
                      <a:pt x="51" y="17"/>
                      <a:pt x="51" y="16"/>
                      <a:pt x="51" y="15"/>
                    </a:cubicBezTo>
                    <a:cubicBezTo>
                      <a:pt x="51" y="16"/>
                      <a:pt x="51" y="17"/>
                      <a:pt x="50" y="17"/>
                    </a:cubicBezTo>
                    <a:cubicBezTo>
                      <a:pt x="50" y="18"/>
                      <a:pt x="50" y="18"/>
                      <a:pt x="50" y="19"/>
                    </a:cubicBezTo>
                    <a:cubicBezTo>
                      <a:pt x="34" y="59"/>
                      <a:pt x="34" y="59"/>
                      <a:pt x="34" y="59"/>
                    </a:cubicBezTo>
                    <a:cubicBezTo>
                      <a:pt x="22" y="59"/>
                      <a:pt x="22" y="59"/>
                      <a:pt x="22" y="59"/>
                    </a:cubicBezTo>
                    <a:lnTo>
                      <a:pt x="0" y="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5" name="Freeform 456"/>
              <p:cNvSpPr/>
              <p:nvPr/>
            </p:nvSpPr>
            <p:spPr bwMode="auto">
              <a:xfrm>
                <a:off x="1412875" y="509588"/>
                <a:ext cx="180975" cy="222250"/>
              </a:xfrm>
              <a:custGeom>
                <a:avLst/>
                <a:gdLst>
                  <a:gd name="T0" fmla="*/ 2147483647 w 48"/>
                  <a:gd name="T1" fmla="*/ 2147483647 h 59"/>
                  <a:gd name="T2" fmla="*/ 2147483647 w 48"/>
                  <a:gd name="T3" fmla="*/ 2147483647 h 59"/>
                  <a:gd name="T4" fmla="*/ 2147483647 w 48"/>
                  <a:gd name="T5" fmla="*/ 2147483647 h 59"/>
                  <a:gd name="T6" fmla="*/ 2147483647 w 48"/>
                  <a:gd name="T7" fmla="*/ 2147483647 h 59"/>
                  <a:gd name="T8" fmla="*/ 2147483647 w 48"/>
                  <a:gd name="T9" fmla="*/ 2147483647 h 59"/>
                  <a:gd name="T10" fmla="*/ 2147483647 w 48"/>
                  <a:gd name="T11" fmla="*/ 2147483647 h 59"/>
                  <a:gd name="T12" fmla="*/ 2147483647 w 48"/>
                  <a:gd name="T13" fmla="*/ 2147483647 h 59"/>
                  <a:gd name="T14" fmla="*/ 2147483647 w 48"/>
                  <a:gd name="T15" fmla="*/ 2147483647 h 59"/>
                  <a:gd name="T16" fmla="*/ 2147483647 w 48"/>
                  <a:gd name="T17" fmla="*/ 2147483647 h 59"/>
                  <a:gd name="T18" fmla="*/ 2147483647 w 48"/>
                  <a:gd name="T19" fmla="*/ 2147483647 h 59"/>
                  <a:gd name="T20" fmla="*/ 2147483647 w 48"/>
                  <a:gd name="T21" fmla="*/ 2147483647 h 59"/>
                  <a:gd name="T22" fmla="*/ 2147483647 w 48"/>
                  <a:gd name="T23" fmla="*/ 2147483647 h 59"/>
                  <a:gd name="T24" fmla="*/ 2147483647 w 48"/>
                  <a:gd name="T25" fmla="*/ 2147483647 h 59"/>
                  <a:gd name="T26" fmla="*/ 2147483647 w 48"/>
                  <a:gd name="T27" fmla="*/ 2147483647 h 59"/>
                  <a:gd name="T28" fmla="*/ 2147483647 w 48"/>
                  <a:gd name="T29" fmla="*/ 2147483647 h 59"/>
                  <a:gd name="T30" fmla="*/ 2147483647 w 48"/>
                  <a:gd name="T31" fmla="*/ 2147483647 h 59"/>
                  <a:gd name="T32" fmla="*/ 2147483647 w 48"/>
                  <a:gd name="T33" fmla="*/ 2147483647 h 59"/>
                  <a:gd name="T34" fmla="*/ 2147483647 w 48"/>
                  <a:gd name="T35" fmla="*/ 2147483647 h 59"/>
                  <a:gd name="T36" fmla="*/ 2147483647 w 48"/>
                  <a:gd name="T37" fmla="*/ 2147483647 h 59"/>
                  <a:gd name="T38" fmla="*/ 2147483647 w 48"/>
                  <a:gd name="T39" fmla="*/ 2147483647 h 59"/>
                  <a:gd name="T40" fmla="*/ 2147483647 w 48"/>
                  <a:gd name="T41" fmla="*/ 2147483647 h 59"/>
                  <a:gd name="T42" fmla="*/ 2147483647 w 48"/>
                  <a:gd name="T43" fmla="*/ 2147483647 h 59"/>
                  <a:gd name="T44" fmla="*/ 2147483647 w 48"/>
                  <a:gd name="T45" fmla="*/ 2147483647 h 59"/>
                  <a:gd name="T46" fmla="*/ 2147483647 w 48"/>
                  <a:gd name="T47" fmla="*/ 2147483647 h 59"/>
                  <a:gd name="T48" fmla="*/ 2147483647 w 48"/>
                  <a:gd name="T49" fmla="*/ 2147483647 h 59"/>
                  <a:gd name="T50" fmla="*/ 2147483647 w 48"/>
                  <a:gd name="T51" fmla="*/ 2147483647 h 59"/>
                  <a:gd name="T52" fmla="*/ 0 w 48"/>
                  <a:gd name="T53" fmla="*/ 2147483647 h 59"/>
                  <a:gd name="T54" fmla="*/ 2147483647 w 48"/>
                  <a:gd name="T55" fmla="*/ 2147483647 h 59"/>
                  <a:gd name="T56" fmla="*/ 2147483647 w 48"/>
                  <a:gd name="T57" fmla="*/ 2147483647 h 59"/>
                  <a:gd name="T58" fmla="*/ 2147483647 w 48"/>
                  <a:gd name="T59" fmla="*/ 2147483647 h 59"/>
                  <a:gd name="T60" fmla="*/ 2147483647 w 48"/>
                  <a:gd name="T61" fmla="*/ 2147483647 h 59"/>
                  <a:gd name="T62" fmla="*/ 2147483647 w 48"/>
                  <a:gd name="T63" fmla="*/ 2147483647 h 59"/>
                  <a:gd name="T64" fmla="*/ 2147483647 w 48"/>
                  <a:gd name="T65" fmla="*/ 2147483647 h 59"/>
                  <a:gd name="T66" fmla="*/ 2147483647 w 48"/>
                  <a:gd name="T67" fmla="*/ 2147483647 h 59"/>
                  <a:gd name="T68" fmla="*/ 2147483647 w 48"/>
                  <a:gd name="T69" fmla="*/ 2147483647 h 59"/>
                  <a:gd name="T70" fmla="*/ 2147483647 w 48"/>
                  <a:gd name="T71" fmla="*/ 2147483647 h 59"/>
                  <a:gd name="T72" fmla="*/ 2147483647 w 48"/>
                  <a:gd name="T73" fmla="*/ 2147483647 h 59"/>
                  <a:gd name="T74" fmla="*/ 2147483647 w 48"/>
                  <a:gd name="T75" fmla="*/ 2147483647 h 59"/>
                  <a:gd name="T76" fmla="*/ 2147483647 w 48"/>
                  <a:gd name="T77" fmla="*/ 2147483647 h 59"/>
                  <a:gd name="T78" fmla="*/ 2147483647 w 48"/>
                  <a:gd name="T79" fmla="*/ 2147483647 h 59"/>
                  <a:gd name="T80" fmla="*/ 2147483647 w 48"/>
                  <a:gd name="T81" fmla="*/ 2147483647 h 59"/>
                  <a:gd name="T82" fmla="*/ 2147483647 w 48"/>
                  <a:gd name="T83" fmla="*/ 2147483647 h 59"/>
                  <a:gd name="T84" fmla="*/ 2147483647 w 48"/>
                  <a:gd name="T85" fmla="*/ 2147483647 h 59"/>
                  <a:gd name="T86" fmla="*/ 2147483647 w 48"/>
                  <a:gd name="T87" fmla="*/ 2147483647 h 59"/>
                  <a:gd name="T88" fmla="*/ 2147483647 w 48"/>
                  <a:gd name="T89" fmla="*/ 2147483647 h 59"/>
                  <a:gd name="T90" fmla="*/ 2147483647 w 48"/>
                  <a:gd name="T91" fmla="*/ 2147483647 h 59"/>
                  <a:gd name="T92" fmla="*/ 2147483647 w 48"/>
                  <a:gd name="T93" fmla="*/ 2147483647 h 59"/>
                  <a:gd name="T94" fmla="*/ 2147483647 w 48"/>
                  <a:gd name="T95" fmla="*/ 0 h 59"/>
                  <a:gd name="T96" fmla="*/ 2147483647 w 48"/>
                  <a:gd name="T97" fmla="*/ 2147483647 h 59"/>
                  <a:gd name="T98" fmla="*/ 2147483647 w 48"/>
                  <a:gd name="T99" fmla="*/ 2147483647 h 59"/>
                  <a:gd name="T100" fmla="*/ 2147483647 w 48"/>
                  <a:gd name="T101" fmla="*/ 2147483647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 h="59">
                    <a:moveTo>
                      <a:pt x="44" y="11"/>
                    </a:moveTo>
                    <a:cubicBezTo>
                      <a:pt x="43" y="12"/>
                      <a:pt x="43" y="12"/>
                      <a:pt x="43" y="12"/>
                    </a:cubicBezTo>
                    <a:cubicBezTo>
                      <a:pt x="42" y="12"/>
                      <a:pt x="42" y="13"/>
                      <a:pt x="41" y="13"/>
                    </a:cubicBezTo>
                    <a:cubicBezTo>
                      <a:pt x="40" y="13"/>
                      <a:pt x="39" y="12"/>
                      <a:pt x="39" y="12"/>
                    </a:cubicBezTo>
                    <a:cubicBezTo>
                      <a:pt x="38" y="12"/>
                      <a:pt x="37" y="11"/>
                      <a:pt x="36" y="11"/>
                    </a:cubicBezTo>
                    <a:cubicBezTo>
                      <a:pt x="35" y="10"/>
                      <a:pt x="33" y="10"/>
                      <a:pt x="32" y="9"/>
                    </a:cubicBezTo>
                    <a:cubicBezTo>
                      <a:pt x="30" y="9"/>
                      <a:pt x="29" y="9"/>
                      <a:pt x="27" y="9"/>
                    </a:cubicBezTo>
                    <a:cubicBezTo>
                      <a:pt x="25" y="9"/>
                      <a:pt x="23" y="9"/>
                      <a:pt x="22" y="9"/>
                    </a:cubicBezTo>
                    <a:cubicBezTo>
                      <a:pt x="20" y="9"/>
                      <a:pt x="19" y="10"/>
                      <a:pt x="18" y="11"/>
                    </a:cubicBezTo>
                    <a:cubicBezTo>
                      <a:pt x="17" y="11"/>
                      <a:pt x="17" y="12"/>
                      <a:pt x="16" y="13"/>
                    </a:cubicBezTo>
                    <a:cubicBezTo>
                      <a:pt x="16" y="14"/>
                      <a:pt x="16" y="15"/>
                      <a:pt x="16" y="16"/>
                    </a:cubicBezTo>
                    <a:cubicBezTo>
                      <a:pt x="16" y="17"/>
                      <a:pt x="16" y="18"/>
                      <a:pt x="17" y="19"/>
                    </a:cubicBezTo>
                    <a:cubicBezTo>
                      <a:pt x="18" y="20"/>
                      <a:pt x="19" y="21"/>
                      <a:pt x="21" y="22"/>
                    </a:cubicBezTo>
                    <a:cubicBezTo>
                      <a:pt x="22" y="22"/>
                      <a:pt x="24" y="23"/>
                      <a:pt x="26" y="23"/>
                    </a:cubicBezTo>
                    <a:cubicBezTo>
                      <a:pt x="28" y="24"/>
                      <a:pt x="30" y="24"/>
                      <a:pt x="32" y="25"/>
                    </a:cubicBezTo>
                    <a:cubicBezTo>
                      <a:pt x="34" y="26"/>
                      <a:pt x="36" y="26"/>
                      <a:pt x="38" y="27"/>
                    </a:cubicBezTo>
                    <a:cubicBezTo>
                      <a:pt x="40" y="28"/>
                      <a:pt x="42" y="29"/>
                      <a:pt x="43" y="30"/>
                    </a:cubicBezTo>
                    <a:cubicBezTo>
                      <a:pt x="45" y="31"/>
                      <a:pt x="46" y="33"/>
                      <a:pt x="47" y="34"/>
                    </a:cubicBezTo>
                    <a:cubicBezTo>
                      <a:pt x="48" y="36"/>
                      <a:pt x="48" y="38"/>
                      <a:pt x="48" y="40"/>
                    </a:cubicBezTo>
                    <a:cubicBezTo>
                      <a:pt x="48" y="43"/>
                      <a:pt x="48" y="46"/>
                      <a:pt x="47" y="48"/>
                    </a:cubicBezTo>
                    <a:cubicBezTo>
                      <a:pt x="46" y="50"/>
                      <a:pt x="44" y="52"/>
                      <a:pt x="42" y="54"/>
                    </a:cubicBezTo>
                    <a:cubicBezTo>
                      <a:pt x="40" y="56"/>
                      <a:pt x="37" y="57"/>
                      <a:pt x="34" y="58"/>
                    </a:cubicBezTo>
                    <a:cubicBezTo>
                      <a:pt x="31" y="59"/>
                      <a:pt x="28" y="59"/>
                      <a:pt x="24" y="59"/>
                    </a:cubicBezTo>
                    <a:cubicBezTo>
                      <a:pt x="21" y="59"/>
                      <a:pt x="19" y="59"/>
                      <a:pt x="17" y="59"/>
                    </a:cubicBezTo>
                    <a:cubicBezTo>
                      <a:pt x="15" y="58"/>
                      <a:pt x="13" y="58"/>
                      <a:pt x="11" y="57"/>
                    </a:cubicBezTo>
                    <a:cubicBezTo>
                      <a:pt x="9" y="57"/>
                      <a:pt x="7" y="56"/>
                      <a:pt x="5" y="55"/>
                    </a:cubicBezTo>
                    <a:cubicBezTo>
                      <a:pt x="3" y="54"/>
                      <a:pt x="2" y="53"/>
                      <a:pt x="0" y="52"/>
                    </a:cubicBezTo>
                    <a:cubicBezTo>
                      <a:pt x="4" y="46"/>
                      <a:pt x="4" y="46"/>
                      <a:pt x="4" y="46"/>
                    </a:cubicBezTo>
                    <a:cubicBezTo>
                      <a:pt x="4" y="46"/>
                      <a:pt x="5" y="46"/>
                      <a:pt x="5" y="46"/>
                    </a:cubicBezTo>
                    <a:cubicBezTo>
                      <a:pt x="6" y="45"/>
                      <a:pt x="6" y="45"/>
                      <a:pt x="7" y="45"/>
                    </a:cubicBezTo>
                    <a:cubicBezTo>
                      <a:pt x="8" y="45"/>
                      <a:pt x="9" y="45"/>
                      <a:pt x="10" y="46"/>
                    </a:cubicBezTo>
                    <a:cubicBezTo>
                      <a:pt x="11" y="47"/>
                      <a:pt x="12" y="47"/>
                      <a:pt x="13" y="48"/>
                    </a:cubicBezTo>
                    <a:cubicBezTo>
                      <a:pt x="14" y="48"/>
                      <a:pt x="16" y="49"/>
                      <a:pt x="18" y="50"/>
                    </a:cubicBezTo>
                    <a:cubicBezTo>
                      <a:pt x="19" y="50"/>
                      <a:pt x="22" y="50"/>
                      <a:pt x="24" y="50"/>
                    </a:cubicBezTo>
                    <a:cubicBezTo>
                      <a:pt x="28" y="50"/>
                      <a:pt x="31" y="50"/>
                      <a:pt x="33" y="48"/>
                    </a:cubicBezTo>
                    <a:cubicBezTo>
                      <a:pt x="35" y="47"/>
                      <a:pt x="36" y="45"/>
                      <a:pt x="36" y="42"/>
                    </a:cubicBezTo>
                    <a:cubicBezTo>
                      <a:pt x="36" y="40"/>
                      <a:pt x="35" y="39"/>
                      <a:pt x="35" y="38"/>
                    </a:cubicBezTo>
                    <a:cubicBezTo>
                      <a:pt x="34" y="37"/>
                      <a:pt x="32" y="36"/>
                      <a:pt x="31" y="36"/>
                    </a:cubicBezTo>
                    <a:cubicBezTo>
                      <a:pt x="29" y="35"/>
                      <a:pt x="27" y="35"/>
                      <a:pt x="26" y="34"/>
                    </a:cubicBezTo>
                    <a:cubicBezTo>
                      <a:pt x="24" y="34"/>
                      <a:pt x="22" y="33"/>
                      <a:pt x="20" y="33"/>
                    </a:cubicBezTo>
                    <a:cubicBezTo>
                      <a:pt x="17" y="32"/>
                      <a:pt x="15" y="31"/>
                      <a:pt x="13" y="31"/>
                    </a:cubicBezTo>
                    <a:cubicBezTo>
                      <a:pt x="12" y="30"/>
                      <a:pt x="10" y="29"/>
                      <a:pt x="8" y="28"/>
                    </a:cubicBezTo>
                    <a:cubicBezTo>
                      <a:pt x="7" y="26"/>
                      <a:pt x="5" y="25"/>
                      <a:pt x="5" y="23"/>
                    </a:cubicBezTo>
                    <a:cubicBezTo>
                      <a:pt x="4" y="21"/>
                      <a:pt x="3" y="19"/>
                      <a:pt x="3" y="16"/>
                    </a:cubicBezTo>
                    <a:cubicBezTo>
                      <a:pt x="3" y="14"/>
                      <a:pt x="4" y="12"/>
                      <a:pt x="5" y="10"/>
                    </a:cubicBezTo>
                    <a:cubicBezTo>
                      <a:pt x="6" y="8"/>
                      <a:pt x="7" y="6"/>
                      <a:pt x="9" y="5"/>
                    </a:cubicBezTo>
                    <a:cubicBezTo>
                      <a:pt x="11" y="3"/>
                      <a:pt x="14" y="2"/>
                      <a:pt x="16" y="1"/>
                    </a:cubicBezTo>
                    <a:cubicBezTo>
                      <a:pt x="19" y="0"/>
                      <a:pt x="23" y="0"/>
                      <a:pt x="26" y="0"/>
                    </a:cubicBezTo>
                    <a:cubicBezTo>
                      <a:pt x="31" y="0"/>
                      <a:pt x="34" y="0"/>
                      <a:pt x="38" y="1"/>
                    </a:cubicBezTo>
                    <a:cubicBezTo>
                      <a:pt x="42" y="2"/>
                      <a:pt x="45" y="4"/>
                      <a:pt x="47" y="6"/>
                    </a:cubicBezTo>
                    <a:lnTo>
                      <a:pt x="44" y="11"/>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6" name="Freeform 457"/>
              <p:cNvSpPr/>
              <p:nvPr/>
            </p:nvSpPr>
            <p:spPr bwMode="auto">
              <a:xfrm>
                <a:off x="1917700" y="106363"/>
                <a:ext cx="914400" cy="904875"/>
              </a:xfrm>
              <a:custGeom>
                <a:avLst/>
                <a:gdLst>
                  <a:gd name="T0" fmla="*/ 2147483647 w 243"/>
                  <a:gd name="T1" fmla="*/ 0 h 240"/>
                  <a:gd name="T2" fmla="*/ 2147483647 w 243"/>
                  <a:gd name="T3" fmla="*/ 2147483647 h 240"/>
                  <a:gd name="T4" fmla="*/ 0 w 243"/>
                  <a:gd name="T5" fmla="*/ 2147483647 h 240"/>
                  <a:gd name="T6" fmla="*/ 2147483647 w 243"/>
                  <a:gd name="T7" fmla="*/ 2147483647 h 240"/>
                  <a:gd name="T8" fmla="*/ 2147483647 w 243"/>
                  <a:gd name="T9" fmla="*/ 2147483647 h 240"/>
                  <a:gd name="T10" fmla="*/ 2147483647 w 243"/>
                  <a:gd name="T11" fmla="*/ 2147483647 h 240"/>
                  <a:gd name="T12" fmla="*/ 2147483647 w 243"/>
                  <a:gd name="T13" fmla="*/ 2147483647 h 240"/>
                  <a:gd name="T14" fmla="*/ 2147483647 w 243"/>
                  <a:gd name="T15" fmla="*/ 2147483647 h 240"/>
                  <a:gd name="T16" fmla="*/ 2147483647 w 243"/>
                  <a:gd name="T17" fmla="*/ 2147483647 h 240"/>
                  <a:gd name="T18" fmla="*/ 2147483647 w 243"/>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240">
                    <a:moveTo>
                      <a:pt x="111" y="0"/>
                    </a:moveTo>
                    <a:cubicBezTo>
                      <a:pt x="81" y="0"/>
                      <a:pt x="50" y="12"/>
                      <a:pt x="26" y="35"/>
                    </a:cubicBezTo>
                    <a:cubicBezTo>
                      <a:pt x="15" y="47"/>
                      <a:pt x="6" y="60"/>
                      <a:pt x="0" y="75"/>
                    </a:cubicBezTo>
                    <a:cubicBezTo>
                      <a:pt x="90" y="75"/>
                      <a:pt x="90" y="75"/>
                      <a:pt x="90" y="75"/>
                    </a:cubicBezTo>
                    <a:cubicBezTo>
                      <a:pt x="90" y="194"/>
                      <a:pt x="90" y="194"/>
                      <a:pt x="90" y="194"/>
                    </a:cubicBezTo>
                    <a:cubicBezTo>
                      <a:pt x="90" y="239"/>
                      <a:pt x="90" y="239"/>
                      <a:pt x="90" y="239"/>
                    </a:cubicBezTo>
                    <a:cubicBezTo>
                      <a:pt x="97" y="240"/>
                      <a:pt x="104" y="240"/>
                      <a:pt x="111" y="240"/>
                    </a:cubicBezTo>
                    <a:cubicBezTo>
                      <a:pt x="142" y="240"/>
                      <a:pt x="173" y="229"/>
                      <a:pt x="196" y="205"/>
                    </a:cubicBezTo>
                    <a:cubicBezTo>
                      <a:pt x="243" y="158"/>
                      <a:pt x="243" y="82"/>
                      <a:pt x="196" y="35"/>
                    </a:cubicBezTo>
                    <a:cubicBezTo>
                      <a:pt x="173" y="12"/>
                      <a:pt x="142" y="0"/>
                      <a:pt x="111" y="0"/>
                    </a:cubicBezTo>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7" name="Freeform 458"/>
              <p:cNvSpPr/>
              <p:nvPr/>
            </p:nvSpPr>
            <p:spPr bwMode="auto">
              <a:xfrm>
                <a:off x="1882775" y="388938"/>
                <a:ext cx="373063" cy="617538"/>
              </a:xfrm>
              <a:custGeom>
                <a:avLst/>
                <a:gdLst>
                  <a:gd name="T0" fmla="*/ 2147483647 w 99"/>
                  <a:gd name="T1" fmla="*/ 0 h 164"/>
                  <a:gd name="T2" fmla="*/ 2147483647 w 99"/>
                  <a:gd name="T3" fmla="*/ 0 h 164"/>
                  <a:gd name="T4" fmla="*/ 2147483647 w 99"/>
                  <a:gd name="T5" fmla="*/ 2147483647 h 164"/>
                  <a:gd name="T6" fmla="*/ 2147483647 w 99"/>
                  <a:gd name="T7" fmla="*/ 2147483647 h 164"/>
                  <a:gd name="T8" fmla="*/ 2147483647 w 99"/>
                  <a:gd name="T9" fmla="*/ 2147483647 h 164"/>
                  <a:gd name="T10" fmla="*/ 2147483647 w 99"/>
                  <a:gd name="T11" fmla="*/ 2147483647 h 164"/>
                  <a:gd name="T12" fmla="*/ 0 w 99"/>
                  <a:gd name="T13" fmla="*/ 2147483647 h 164"/>
                  <a:gd name="T14" fmla="*/ 2147483647 w 99"/>
                  <a:gd name="T15" fmla="*/ 2147483647 h 164"/>
                  <a:gd name="T16" fmla="*/ 2147483647 w 99"/>
                  <a:gd name="T17" fmla="*/ 2147483647 h 164"/>
                  <a:gd name="T18" fmla="*/ 2147483647 w 99"/>
                  <a:gd name="T19" fmla="*/ 2147483647 h 164"/>
                  <a:gd name="T20" fmla="*/ 2147483647 w 99"/>
                  <a:gd name="T21" fmla="*/ 2147483647 h 164"/>
                  <a:gd name="T22" fmla="*/ 2147483647 w 99"/>
                  <a:gd name="T23" fmla="*/ 0 h 1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164">
                    <a:moveTo>
                      <a:pt x="99" y="0"/>
                    </a:moveTo>
                    <a:cubicBezTo>
                      <a:pt x="9" y="0"/>
                      <a:pt x="9" y="0"/>
                      <a:pt x="9" y="0"/>
                    </a:cubicBezTo>
                    <a:cubicBezTo>
                      <a:pt x="5" y="10"/>
                      <a:pt x="2" y="20"/>
                      <a:pt x="1" y="31"/>
                    </a:cubicBezTo>
                    <a:cubicBezTo>
                      <a:pt x="68" y="31"/>
                      <a:pt x="68" y="31"/>
                      <a:pt x="68" y="31"/>
                    </a:cubicBezTo>
                    <a:cubicBezTo>
                      <a:pt x="68" y="34"/>
                      <a:pt x="68" y="34"/>
                      <a:pt x="68" y="34"/>
                    </a:cubicBezTo>
                    <a:cubicBezTo>
                      <a:pt x="1" y="34"/>
                      <a:pt x="1" y="34"/>
                      <a:pt x="1" y="34"/>
                    </a:cubicBezTo>
                    <a:cubicBezTo>
                      <a:pt x="0" y="38"/>
                      <a:pt x="0" y="42"/>
                      <a:pt x="0" y="46"/>
                    </a:cubicBezTo>
                    <a:cubicBezTo>
                      <a:pt x="66" y="46"/>
                      <a:pt x="66" y="46"/>
                      <a:pt x="66" y="46"/>
                    </a:cubicBezTo>
                    <a:cubicBezTo>
                      <a:pt x="66" y="153"/>
                      <a:pt x="66" y="153"/>
                      <a:pt x="66" y="153"/>
                    </a:cubicBezTo>
                    <a:cubicBezTo>
                      <a:pt x="77" y="158"/>
                      <a:pt x="88" y="162"/>
                      <a:pt x="99" y="164"/>
                    </a:cubicBezTo>
                    <a:cubicBezTo>
                      <a:pt x="99" y="119"/>
                      <a:pt x="99" y="119"/>
                      <a:pt x="99" y="119"/>
                    </a:cubicBezTo>
                    <a:cubicBezTo>
                      <a:pt x="99" y="0"/>
                      <a:pt x="99" y="0"/>
                      <a:pt x="99" y="0"/>
                    </a:cubicBezTo>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8" name="Freeform 459"/>
              <p:cNvSpPr/>
              <p:nvPr/>
            </p:nvSpPr>
            <p:spPr bwMode="auto">
              <a:xfrm>
                <a:off x="1887538" y="504826"/>
                <a:ext cx="252413" cy="12700"/>
              </a:xfrm>
              <a:custGeom>
                <a:avLst/>
                <a:gdLst>
                  <a:gd name="T0" fmla="*/ 2147483647 w 67"/>
                  <a:gd name="T1" fmla="*/ 0 h 3"/>
                  <a:gd name="T2" fmla="*/ 0 w 67"/>
                  <a:gd name="T3" fmla="*/ 0 h 3"/>
                  <a:gd name="T4" fmla="*/ 0 w 67"/>
                  <a:gd name="T5" fmla="*/ 2147483647 h 3"/>
                  <a:gd name="T6" fmla="*/ 2147483647 w 67"/>
                  <a:gd name="T7" fmla="*/ 2147483647 h 3"/>
                  <a:gd name="T8" fmla="*/ 2147483647 w 67"/>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3">
                    <a:moveTo>
                      <a:pt x="67" y="0"/>
                    </a:moveTo>
                    <a:cubicBezTo>
                      <a:pt x="0" y="0"/>
                      <a:pt x="0" y="0"/>
                      <a:pt x="0" y="0"/>
                    </a:cubicBezTo>
                    <a:cubicBezTo>
                      <a:pt x="0" y="1"/>
                      <a:pt x="0" y="2"/>
                      <a:pt x="0" y="3"/>
                    </a:cubicBezTo>
                    <a:cubicBezTo>
                      <a:pt x="67" y="3"/>
                      <a:pt x="67" y="3"/>
                      <a:pt x="67" y="3"/>
                    </a:cubicBezTo>
                    <a:cubicBezTo>
                      <a:pt x="67" y="0"/>
                      <a:pt x="67" y="0"/>
                      <a:pt x="67" y="0"/>
                    </a:cubicBezTo>
                  </a:path>
                </a:pathLst>
              </a:custGeom>
              <a:solidFill>
                <a:srgbClr val="234A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9" name="Freeform 460"/>
              <p:cNvSpPr/>
              <p:nvPr/>
            </p:nvSpPr>
            <p:spPr bwMode="auto">
              <a:xfrm>
                <a:off x="1882775" y="561976"/>
                <a:ext cx="249238" cy="403225"/>
              </a:xfrm>
              <a:custGeom>
                <a:avLst/>
                <a:gdLst>
                  <a:gd name="T0" fmla="*/ 2147483647 w 66"/>
                  <a:gd name="T1" fmla="*/ 0 h 107"/>
                  <a:gd name="T2" fmla="*/ 0 w 66"/>
                  <a:gd name="T3" fmla="*/ 0 h 107"/>
                  <a:gd name="T4" fmla="*/ 2147483647 w 66"/>
                  <a:gd name="T5" fmla="*/ 2147483647 h 107"/>
                  <a:gd name="T6" fmla="*/ 2147483647 w 66"/>
                  <a:gd name="T7" fmla="*/ 2147483647 h 107"/>
                  <a:gd name="T8" fmla="*/ 2147483647 w 66"/>
                  <a:gd name="T9" fmla="*/ 0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107">
                    <a:moveTo>
                      <a:pt x="66" y="0"/>
                    </a:moveTo>
                    <a:cubicBezTo>
                      <a:pt x="0" y="0"/>
                      <a:pt x="0" y="0"/>
                      <a:pt x="0" y="0"/>
                    </a:cubicBezTo>
                    <a:cubicBezTo>
                      <a:pt x="0" y="30"/>
                      <a:pt x="12" y="61"/>
                      <a:pt x="35" y="84"/>
                    </a:cubicBezTo>
                    <a:cubicBezTo>
                      <a:pt x="45" y="94"/>
                      <a:pt x="55" y="101"/>
                      <a:pt x="66" y="107"/>
                    </a:cubicBezTo>
                    <a:cubicBezTo>
                      <a:pt x="66" y="0"/>
                      <a:pt x="66" y="0"/>
                      <a:pt x="66" y="0"/>
                    </a:cubicBezTo>
                  </a:path>
                </a:pathLst>
              </a:custGeom>
              <a:solidFill>
                <a:srgbClr val="5C9D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0" name="Freeform 461"/>
              <p:cNvSpPr/>
              <p:nvPr/>
            </p:nvSpPr>
            <p:spPr bwMode="auto">
              <a:xfrm>
                <a:off x="1838325" y="0"/>
                <a:ext cx="993775" cy="995363"/>
              </a:xfrm>
              <a:custGeom>
                <a:avLst/>
                <a:gdLst>
                  <a:gd name="T0" fmla="*/ 2147483647 w 264"/>
                  <a:gd name="T1" fmla="*/ 2147483647 h 264"/>
                  <a:gd name="T2" fmla="*/ 2147483647 w 264"/>
                  <a:gd name="T3" fmla="*/ 2147483647 h 264"/>
                  <a:gd name="T4" fmla="*/ 2147483647 w 264"/>
                  <a:gd name="T5" fmla="*/ 2147483647 h 264"/>
                  <a:gd name="T6" fmla="*/ 2147483647 w 264"/>
                  <a:gd name="T7" fmla="*/ 2147483647 h 264"/>
                  <a:gd name="T8" fmla="*/ 2147483647 w 264"/>
                  <a:gd name="T9" fmla="*/ 2147483647 h 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264">
                    <a:moveTo>
                      <a:pt x="217" y="217"/>
                    </a:moveTo>
                    <a:cubicBezTo>
                      <a:pt x="170" y="264"/>
                      <a:pt x="94" y="264"/>
                      <a:pt x="47" y="217"/>
                    </a:cubicBezTo>
                    <a:cubicBezTo>
                      <a:pt x="0" y="170"/>
                      <a:pt x="0" y="94"/>
                      <a:pt x="47" y="47"/>
                    </a:cubicBezTo>
                    <a:cubicBezTo>
                      <a:pt x="94" y="0"/>
                      <a:pt x="170" y="0"/>
                      <a:pt x="217" y="47"/>
                    </a:cubicBezTo>
                    <a:cubicBezTo>
                      <a:pt x="264" y="94"/>
                      <a:pt x="264" y="170"/>
                      <a:pt x="217" y="217"/>
                    </a:cubicBez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1" name="Freeform 462"/>
              <p:cNvSpPr/>
              <p:nvPr/>
            </p:nvSpPr>
            <p:spPr bwMode="auto">
              <a:xfrm>
                <a:off x="1863725" y="26988"/>
                <a:ext cx="941388" cy="942975"/>
              </a:xfrm>
              <a:custGeom>
                <a:avLst/>
                <a:gdLst>
                  <a:gd name="T0" fmla="*/ 2147483647 w 250"/>
                  <a:gd name="T1" fmla="*/ 2147483647 h 250"/>
                  <a:gd name="T2" fmla="*/ 2147483647 w 250"/>
                  <a:gd name="T3" fmla="*/ 2147483647 h 250"/>
                  <a:gd name="T4" fmla="*/ 2147483647 w 250"/>
                  <a:gd name="T5" fmla="*/ 2147483647 h 250"/>
                  <a:gd name="T6" fmla="*/ 2147483647 w 250"/>
                  <a:gd name="T7" fmla="*/ 2147483647 h 250"/>
                  <a:gd name="T8" fmla="*/ 2147483647 w 250"/>
                  <a:gd name="T9" fmla="*/ 2147483647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250">
                    <a:moveTo>
                      <a:pt x="206" y="206"/>
                    </a:moveTo>
                    <a:cubicBezTo>
                      <a:pt x="161" y="250"/>
                      <a:pt x="89" y="250"/>
                      <a:pt x="45" y="206"/>
                    </a:cubicBezTo>
                    <a:cubicBezTo>
                      <a:pt x="0" y="161"/>
                      <a:pt x="0" y="89"/>
                      <a:pt x="45" y="45"/>
                    </a:cubicBezTo>
                    <a:cubicBezTo>
                      <a:pt x="89" y="0"/>
                      <a:pt x="161" y="0"/>
                      <a:pt x="206" y="45"/>
                    </a:cubicBezTo>
                    <a:cubicBezTo>
                      <a:pt x="250" y="89"/>
                      <a:pt x="250" y="161"/>
                      <a:pt x="206" y="206"/>
                    </a:cubicBez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2" name="Freeform 463"/>
              <p:cNvSpPr/>
              <p:nvPr/>
            </p:nvSpPr>
            <p:spPr bwMode="auto">
              <a:xfrm>
                <a:off x="2025650" y="185738"/>
                <a:ext cx="746125" cy="746125"/>
              </a:xfrm>
              <a:custGeom>
                <a:avLst/>
                <a:gdLst>
                  <a:gd name="T0" fmla="*/ 2147483647 w 198"/>
                  <a:gd name="T1" fmla="*/ 2147483647 h 198"/>
                  <a:gd name="T2" fmla="*/ 2147483647 w 198"/>
                  <a:gd name="T3" fmla="*/ 2147483647 h 198"/>
                  <a:gd name="T4" fmla="*/ 2147483647 w 198"/>
                  <a:gd name="T5" fmla="*/ 2147483647 h 198"/>
                  <a:gd name="T6" fmla="*/ 2147483647 w 198"/>
                  <a:gd name="T7" fmla="*/ 2147483647 h 198"/>
                  <a:gd name="T8" fmla="*/ 2147483647 w 198"/>
                  <a:gd name="T9" fmla="*/ 2147483647 h 198"/>
                  <a:gd name="T10" fmla="*/ 2147483647 w 198"/>
                  <a:gd name="T11" fmla="*/ 2147483647 h 198"/>
                  <a:gd name="T12" fmla="*/ 2147483647 w 198"/>
                  <a:gd name="T13" fmla="*/ 2147483647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198">
                    <a:moveTo>
                      <a:pt x="196" y="77"/>
                    </a:moveTo>
                    <a:cubicBezTo>
                      <a:pt x="191" y="69"/>
                      <a:pt x="184" y="60"/>
                      <a:pt x="176" y="53"/>
                    </a:cubicBezTo>
                    <a:cubicBezTo>
                      <a:pt x="132" y="8"/>
                      <a:pt x="68" y="0"/>
                      <a:pt x="34" y="34"/>
                    </a:cubicBezTo>
                    <a:cubicBezTo>
                      <a:pt x="0" y="68"/>
                      <a:pt x="8" y="132"/>
                      <a:pt x="52" y="176"/>
                    </a:cubicBezTo>
                    <a:cubicBezTo>
                      <a:pt x="60" y="184"/>
                      <a:pt x="69" y="191"/>
                      <a:pt x="78" y="197"/>
                    </a:cubicBezTo>
                    <a:cubicBezTo>
                      <a:pt x="109" y="198"/>
                      <a:pt x="140" y="187"/>
                      <a:pt x="163" y="164"/>
                    </a:cubicBezTo>
                    <a:cubicBezTo>
                      <a:pt x="187" y="140"/>
                      <a:pt x="198" y="108"/>
                      <a:pt x="196" y="77"/>
                    </a:cubicBezTo>
                    <a:close/>
                  </a:path>
                </a:pathLst>
              </a:custGeom>
              <a:solidFill>
                <a:srgbClr val="DA7B5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3" name="Freeform 464"/>
              <p:cNvSpPr/>
              <p:nvPr/>
            </p:nvSpPr>
            <p:spPr bwMode="auto">
              <a:xfrm>
                <a:off x="2500313" y="663576"/>
                <a:ext cx="136525" cy="136525"/>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36">
                    <a:moveTo>
                      <a:pt x="30" y="33"/>
                    </a:moveTo>
                    <a:cubicBezTo>
                      <a:pt x="26" y="36"/>
                      <a:pt x="21" y="36"/>
                      <a:pt x="18" y="33"/>
                    </a:cubicBezTo>
                    <a:cubicBezTo>
                      <a:pt x="3" y="19"/>
                      <a:pt x="3" y="19"/>
                      <a:pt x="3" y="19"/>
                    </a:cubicBezTo>
                    <a:cubicBezTo>
                      <a:pt x="0" y="15"/>
                      <a:pt x="0" y="10"/>
                      <a:pt x="3" y="6"/>
                    </a:cubicBezTo>
                    <a:cubicBezTo>
                      <a:pt x="6" y="3"/>
                      <a:pt x="6" y="3"/>
                      <a:pt x="6" y="3"/>
                    </a:cubicBezTo>
                    <a:cubicBezTo>
                      <a:pt x="10" y="0"/>
                      <a:pt x="15" y="0"/>
                      <a:pt x="19" y="3"/>
                    </a:cubicBezTo>
                    <a:cubicBezTo>
                      <a:pt x="33" y="17"/>
                      <a:pt x="33" y="17"/>
                      <a:pt x="33" y="17"/>
                    </a:cubicBezTo>
                    <a:cubicBezTo>
                      <a:pt x="36" y="21"/>
                      <a:pt x="36" y="26"/>
                      <a:pt x="33" y="30"/>
                    </a:cubicBezTo>
                    <a:lnTo>
                      <a:pt x="30" y="33"/>
                    </a:lnTo>
                    <a:close/>
                  </a:path>
                </a:pathLst>
              </a:custGeom>
              <a:solidFill>
                <a:srgbClr val="C165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4" name="Freeform 465"/>
              <p:cNvSpPr/>
              <p:nvPr/>
            </p:nvSpPr>
            <p:spPr bwMode="auto">
              <a:xfrm>
                <a:off x="2006600" y="169863"/>
                <a:ext cx="660400" cy="655638"/>
              </a:xfrm>
              <a:custGeom>
                <a:avLst/>
                <a:gdLst>
                  <a:gd name="T0" fmla="*/ 2147483647 w 175"/>
                  <a:gd name="T1" fmla="*/ 2147483647 h 174"/>
                  <a:gd name="T2" fmla="*/ 2147483647 w 175"/>
                  <a:gd name="T3" fmla="*/ 2147483647 h 174"/>
                  <a:gd name="T4" fmla="*/ 2147483647 w 175"/>
                  <a:gd name="T5" fmla="*/ 2147483647 h 174"/>
                  <a:gd name="T6" fmla="*/ 2147483647 w 175"/>
                  <a:gd name="T7" fmla="*/ 2147483647 h 174"/>
                  <a:gd name="T8" fmla="*/ 2147483647 w 175"/>
                  <a:gd name="T9" fmla="*/ 2147483647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4">
                    <a:moveTo>
                      <a:pt x="144" y="143"/>
                    </a:moveTo>
                    <a:cubicBezTo>
                      <a:pt x="113" y="174"/>
                      <a:pt x="62" y="174"/>
                      <a:pt x="31" y="143"/>
                    </a:cubicBezTo>
                    <a:cubicBezTo>
                      <a:pt x="0" y="112"/>
                      <a:pt x="0" y="62"/>
                      <a:pt x="31" y="31"/>
                    </a:cubicBezTo>
                    <a:cubicBezTo>
                      <a:pt x="62" y="0"/>
                      <a:pt x="113" y="0"/>
                      <a:pt x="144" y="31"/>
                    </a:cubicBezTo>
                    <a:cubicBezTo>
                      <a:pt x="175" y="62"/>
                      <a:pt x="175" y="112"/>
                      <a:pt x="144" y="143"/>
                    </a:cubicBezTo>
                    <a:close/>
                  </a:path>
                </a:pathLst>
              </a:custGeom>
              <a:solidFill>
                <a:srgbClr val="C165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5" name="Freeform 466"/>
              <p:cNvSpPr/>
              <p:nvPr/>
            </p:nvSpPr>
            <p:spPr bwMode="auto">
              <a:xfrm>
                <a:off x="2033588" y="196851"/>
                <a:ext cx="606425" cy="603250"/>
              </a:xfrm>
              <a:custGeom>
                <a:avLst/>
                <a:gdLst>
                  <a:gd name="T0" fmla="*/ 2147483647 w 161"/>
                  <a:gd name="T1" fmla="*/ 2147483647 h 160"/>
                  <a:gd name="T2" fmla="*/ 2147483647 w 161"/>
                  <a:gd name="T3" fmla="*/ 2147483647 h 160"/>
                  <a:gd name="T4" fmla="*/ 2147483647 w 161"/>
                  <a:gd name="T5" fmla="*/ 2147483647 h 160"/>
                  <a:gd name="T6" fmla="*/ 2147483647 w 161"/>
                  <a:gd name="T7" fmla="*/ 2147483647 h 160"/>
                  <a:gd name="T8" fmla="*/ 2147483647 w 161"/>
                  <a:gd name="T9" fmla="*/ 2147483647 h 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160">
                    <a:moveTo>
                      <a:pt x="132" y="132"/>
                    </a:moveTo>
                    <a:cubicBezTo>
                      <a:pt x="104" y="160"/>
                      <a:pt x="57" y="160"/>
                      <a:pt x="29" y="132"/>
                    </a:cubicBezTo>
                    <a:cubicBezTo>
                      <a:pt x="0" y="103"/>
                      <a:pt x="0" y="57"/>
                      <a:pt x="29" y="29"/>
                    </a:cubicBezTo>
                    <a:cubicBezTo>
                      <a:pt x="57" y="0"/>
                      <a:pt x="104" y="0"/>
                      <a:pt x="132" y="29"/>
                    </a:cubicBezTo>
                    <a:cubicBezTo>
                      <a:pt x="161" y="57"/>
                      <a:pt x="161" y="103"/>
                      <a:pt x="132"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6" name="Freeform 467"/>
              <p:cNvSpPr/>
              <p:nvPr/>
            </p:nvSpPr>
            <p:spPr bwMode="auto">
              <a:xfrm>
                <a:off x="2066925" y="230188"/>
                <a:ext cx="539750" cy="534988"/>
              </a:xfrm>
              <a:custGeom>
                <a:avLst/>
                <a:gdLst>
                  <a:gd name="T0" fmla="*/ 2147483647 w 143"/>
                  <a:gd name="T1" fmla="*/ 2147483647 h 142"/>
                  <a:gd name="T2" fmla="*/ 2147483647 w 143"/>
                  <a:gd name="T3" fmla="*/ 2147483647 h 142"/>
                  <a:gd name="T4" fmla="*/ 2147483647 w 143"/>
                  <a:gd name="T5" fmla="*/ 2147483647 h 142"/>
                  <a:gd name="T6" fmla="*/ 2147483647 w 143"/>
                  <a:gd name="T7" fmla="*/ 2147483647 h 142"/>
                  <a:gd name="T8" fmla="*/ 2147483647 w 143"/>
                  <a:gd name="T9" fmla="*/ 2147483647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142">
                    <a:moveTo>
                      <a:pt x="26" y="25"/>
                    </a:moveTo>
                    <a:cubicBezTo>
                      <a:pt x="51" y="0"/>
                      <a:pt x="92" y="0"/>
                      <a:pt x="117" y="25"/>
                    </a:cubicBezTo>
                    <a:cubicBezTo>
                      <a:pt x="143" y="51"/>
                      <a:pt x="143" y="92"/>
                      <a:pt x="117" y="117"/>
                    </a:cubicBezTo>
                    <a:cubicBezTo>
                      <a:pt x="92" y="142"/>
                      <a:pt x="51" y="142"/>
                      <a:pt x="26" y="117"/>
                    </a:cubicBezTo>
                    <a:cubicBezTo>
                      <a:pt x="0" y="92"/>
                      <a:pt x="0" y="51"/>
                      <a:pt x="26" y="25"/>
                    </a:cubicBezTo>
                    <a:close/>
                  </a:path>
                </a:pathLst>
              </a:custGeom>
              <a:solidFill>
                <a:srgbClr val="3036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7" name="Freeform 468"/>
              <p:cNvSpPr/>
              <p:nvPr/>
            </p:nvSpPr>
            <p:spPr bwMode="auto">
              <a:xfrm>
                <a:off x="2154238" y="317501"/>
                <a:ext cx="447675" cy="447675"/>
              </a:xfrm>
              <a:custGeom>
                <a:avLst/>
                <a:gdLst>
                  <a:gd name="T0" fmla="*/ 2147483647 w 119"/>
                  <a:gd name="T1" fmla="*/ 2147483647 h 119"/>
                  <a:gd name="T2" fmla="*/ 2147483647 w 119"/>
                  <a:gd name="T3" fmla="*/ 2147483647 h 119"/>
                  <a:gd name="T4" fmla="*/ 2147483647 w 119"/>
                  <a:gd name="T5" fmla="*/ 2147483647 h 119"/>
                  <a:gd name="T6" fmla="*/ 2147483647 w 119"/>
                  <a:gd name="T7" fmla="*/ 2147483647 h 119"/>
                  <a:gd name="T8" fmla="*/ 2147483647 w 119"/>
                  <a:gd name="T9" fmla="*/ 2147483647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19">
                    <a:moveTo>
                      <a:pt x="15" y="104"/>
                    </a:moveTo>
                    <a:cubicBezTo>
                      <a:pt x="40" y="119"/>
                      <a:pt x="73" y="116"/>
                      <a:pt x="94" y="94"/>
                    </a:cubicBezTo>
                    <a:cubicBezTo>
                      <a:pt x="116" y="73"/>
                      <a:pt x="119" y="40"/>
                      <a:pt x="104" y="15"/>
                    </a:cubicBezTo>
                    <a:cubicBezTo>
                      <a:pt x="79" y="0"/>
                      <a:pt x="46" y="3"/>
                      <a:pt x="25" y="25"/>
                    </a:cubicBezTo>
                    <a:cubicBezTo>
                      <a:pt x="4" y="46"/>
                      <a:pt x="0" y="79"/>
                      <a:pt x="15" y="104"/>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8" name="Freeform 469"/>
              <p:cNvSpPr/>
              <p:nvPr/>
            </p:nvSpPr>
            <p:spPr bwMode="auto">
              <a:xfrm>
                <a:off x="1468438" y="1681163"/>
                <a:ext cx="1025525" cy="347663"/>
              </a:xfrm>
              <a:custGeom>
                <a:avLst/>
                <a:gdLst>
                  <a:gd name="T0" fmla="*/ 2147483647 w 272"/>
                  <a:gd name="T1" fmla="*/ 2147483647 h 92"/>
                  <a:gd name="T2" fmla="*/ 2147483647 w 272"/>
                  <a:gd name="T3" fmla="*/ 2147483647 h 92"/>
                  <a:gd name="T4" fmla="*/ 2147483647 w 272"/>
                  <a:gd name="T5" fmla="*/ 2147483647 h 92"/>
                  <a:gd name="T6" fmla="*/ 2147483647 w 272"/>
                  <a:gd name="T7" fmla="*/ 2147483647 h 92"/>
                  <a:gd name="T8" fmla="*/ 0 w 272"/>
                  <a:gd name="T9" fmla="*/ 2147483647 h 92"/>
                  <a:gd name="T10" fmla="*/ 2147483647 w 272"/>
                  <a:gd name="T11" fmla="*/ 2147483647 h 92"/>
                  <a:gd name="T12" fmla="*/ 2147483647 w 272"/>
                  <a:gd name="T13" fmla="*/ 2147483647 h 92"/>
                  <a:gd name="T14" fmla="*/ 2147483647 w 272"/>
                  <a:gd name="T15" fmla="*/ 2147483647 h 92"/>
                  <a:gd name="T16" fmla="*/ 2147483647 w 272"/>
                  <a:gd name="T17" fmla="*/ 2147483647 h 92"/>
                  <a:gd name="T18" fmla="*/ 2147483647 w 272"/>
                  <a:gd name="T19" fmla="*/ 2147483647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92">
                    <a:moveTo>
                      <a:pt x="270" y="17"/>
                    </a:moveTo>
                    <a:cubicBezTo>
                      <a:pt x="270" y="16"/>
                      <a:pt x="269" y="15"/>
                      <a:pt x="268" y="15"/>
                    </a:cubicBezTo>
                    <a:cubicBezTo>
                      <a:pt x="234" y="6"/>
                      <a:pt x="192" y="0"/>
                      <a:pt x="175" y="7"/>
                    </a:cubicBezTo>
                    <a:cubicBezTo>
                      <a:pt x="14" y="70"/>
                      <a:pt x="14" y="70"/>
                      <a:pt x="14" y="70"/>
                    </a:cubicBezTo>
                    <a:cubicBezTo>
                      <a:pt x="9" y="72"/>
                      <a:pt x="4" y="74"/>
                      <a:pt x="0" y="78"/>
                    </a:cubicBezTo>
                    <a:cubicBezTo>
                      <a:pt x="7" y="92"/>
                      <a:pt x="7" y="92"/>
                      <a:pt x="7" y="92"/>
                    </a:cubicBezTo>
                    <a:cubicBezTo>
                      <a:pt x="9" y="91"/>
                      <a:pt x="11" y="90"/>
                      <a:pt x="13" y="89"/>
                    </a:cubicBezTo>
                    <a:cubicBezTo>
                      <a:pt x="172" y="19"/>
                      <a:pt x="172" y="19"/>
                      <a:pt x="172" y="19"/>
                    </a:cubicBezTo>
                    <a:cubicBezTo>
                      <a:pt x="190" y="11"/>
                      <a:pt x="232" y="16"/>
                      <a:pt x="267" y="27"/>
                    </a:cubicBezTo>
                    <a:cubicBezTo>
                      <a:pt x="271" y="25"/>
                      <a:pt x="272" y="21"/>
                      <a:pt x="270" y="17"/>
                    </a:cubicBezTo>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9" name="Freeform 470"/>
              <p:cNvSpPr/>
              <p:nvPr/>
            </p:nvSpPr>
            <p:spPr bwMode="auto">
              <a:xfrm>
                <a:off x="1495425" y="1716088"/>
                <a:ext cx="993775" cy="312738"/>
              </a:xfrm>
              <a:custGeom>
                <a:avLst/>
                <a:gdLst>
                  <a:gd name="T0" fmla="*/ 2147483647 w 264"/>
                  <a:gd name="T1" fmla="*/ 2147483647 h 83"/>
                  <a:gd name="T2" fmla="*/ 2147483647 w 264"/>
                  <a:gd name="T3" fmla="*/ 2147483647 h 83"/>
                  <a:gd name="T4" fmla="*/ 2147483647 w 264"/>
                  <a:gd name="T5" fmla="*/ 2147483647 h 83"/>
                  <a:gd name="T6" fmla="*/ 0 w 264"/>
                  <a:gd name="T7" fmla="*/ 2147483647 h 83"/>
                  <a:gd name="T8" fmla="*/ 0 w 264"/>
                  <a:gd name="T9" fmla="*/ 2147483647 h 83"/>
                  <a:gd name="T10" fmla="*/ 2147483647 w 264"/>
                  <a:gd name="T11" fmla="*/ 2147483647 h 83"/>
                  <a:gd name="T12" fmla="*/ 2147483647 w 264"/>
                  <a:gd name="T13" fmla="*/ 2147483647 h 83"/>
                  <a:gd name="T14" fmla="*/ 2147483647 w 264"/>
                  <a:gd name="T15" fmla="*/ 2147483647 h 83"/>
                  <a:gd name="T16" fmla="*/ 2147483647 w 264"/>
                  <a:gd name="T17" fmla="*/ 2147483647 h 83"/>
                  <a:gd name="T18" fmla="*/ 2147483647 w 264"/>
                  <a:gd name="T19" fmla="*/ 2147483647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83">
                    <a:moveTo>
                      <a:pt x="261" y="16"/>
                    </a:moveTo>
                    <a:cubicBezTo>
                      <a:pt x="225" y="5"/>
                      <a:pt x="183" y="0"/>
                      <a:pt x="165" y="8"/>
                    </a:cubicBezTo>
                    <a:cubicBezTo>
                      <a:pt x="5" y="79"/>
                      <a:pt x="5" y="79"/>
                      <a:pt x="5" y="79"/>
                    </a:cubicBezTo>
                    <a:cubicBezTo>
                      <a:pt x="3" y="80"/>
                      <a:pt x="2" y="81"/>
                      <a:pt x="0" y="82"/>
                    </a:cubicBezTo>
                    <a:cubicBezTo>
                      <a:pt x="0" y="83"/>
                      <a:pt x="0" y="83"/>
                      <a:pt x="0" y="83"/>
                    </a:cubicBezTo>
                    <a:cubicBezTo>
                      <a:pt x="2" y="82"/>
                      <a:pt x="4" y="81"/>
                      <a:pt x="6" y="80"/>
                    </a:cubicBezTo>
                    <a:cubicBezTo>
                      <a:pt x="165" y="10"/>
                      <a:pt x="165" y="10"/>
                      <a:pt x="165" y="10"/>
                    </a:cubicBezTo>
                    <a:cubicBezTo>
                      <a:pt x="183" y="2"/>
                      <a:pt x="225" y="7"/>
                      <a:pt x="260" y="18"/>
                    </a:cubicBezTo>
                    <a:cubicBezTo>
                      <a:pt x="262" y="17"/>
                      <a:pt x="264" y="15"/>
                      <a:pt x="264" y="12"/>
                    </a:cubicBezTo>
                    <a:cubicBezTo>
                      <a:pt x="263" y="14"/>
                      <a:pt x="262" y="15"/>
                      <a:pt x="261" y="16"/>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0" name="Freeform 471"/>
              <p:cNvSpPr/>
              <p:nvPr/>
            </p:nvSpPr>
            <p:spPr bwMode="auto">
              <a:xfrm>
                <a:off x="1608138" y="1508126"/>
                <a:ext cx="828675" cy="690563"/>
              </a:xfrm>
              <a:custGeom>
                <a:avLst/>
                <a:gdLst>
                  <a:gd name="T0" fmla="*/ 0 w 220"/>
                  <a:gd name="T1" fmla="*/ 2147483647 h 183"/>
                  <a:gd name="T2" fmla="*/ 0 w 220"/>
                  <a:gd name="T3" fmla="*/ 2147483647 h 183"/>
                  <a:gd name="T4" fmla="*/ 2147483647 w 220"/>
                  <a:gd name="T5" fmla="*/ 2147483647 h 183"/>
                  <a:gd name="T6" fmla="*/ 2147483647 w 220"/>
                  <a:gd name="T7" fmla="*/ 2147483647 h 183"/>
                  <a:gd name="T8" fmla="*/ 2147483647 w 220"/>
                  <a:gd name="T9" fmla="*/ 0 h 183"/>
                  <a:gd name="T10" fmla="*/ 2147483647 w 220"/>
                  <a:gd name="T11" fmla="*/ 2147483647 h 183"/>
                  <a:gd name="T12" fmla="*/ 2147483647 w 220"/>
                  <a:gd name="T13" fmla="*/ 2147483647 h 183"/>
                  <a:gd name="T14" fmla="*/ 2147483647 w 220"/>
                  <a:gd name="T15" fmla="*/ 2147483647 h 183"/>
                  <a:gd name="T16" fmla="*/ 2147483647 w 220"/>
                  <a:gd name="T17" fmla="*/ 2147483647 h 183"/>
                  <a:gd name="T18" fmla="*/ 0 w 220"/>
                  <a:gd name="T19" fmla="*/ 2147483647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183">
                    <a:moveTo>
                      <a:pt x="0" y="178"/>
                    </a:moveTo>
                    <a:cubicBezTo>
                      <a:pt x="0" y="177"/>
                      <a:pt x="0" y="176"/>
                      <a:pt x="0" y="175"/>
                    </a:cubicBezTo>
                    <a:cubicBezTo>
                      <a:pt x="13" y="142"/>
                      <a:pt x="34" y="105"/>
                      <a:pt x="50" y="96"/>
                    </a:cubicBezTo>
                    <a:cubicBezTo>
                      <a:pt x="198" y="7"/>
                      <a:pt x="198" y="7"/>
                      <a:pt x="198" y="7"/>
                    </a:cubicBezTo>
                    <a:cubicBezTo>
                      <a:pt x="203" y="4"/>
                      <a:pt x="208" y="2"/>
                      <a:pt x="213" y="0"/>
                    </a:cubicBezTo>
                    <a:cubicBezTo>
                      <a:pt x="220" y="15"/>
                      <a:pt x="220" y="15"/>
                      <a:pt x="220" y="15"/>
                    </a:cubicBezTo>
                    <a:cubicBezTo>
                      <a:pt x="218" y="16"/>
                      <a:pt x="216" y="17"/>
                      <a:pt x="214" y="18"/>
                    </a:cubicBezTo>
                    <a:cubicBezTo>
                      <a:pt x="61" y="101"/>
                      <a:pt x="61" y="101"/>
                      <a:pt x="61" y="101"/>
                    </a:cubicBezTo>
                    <a:cubicBezTo>
                      <a:pt x="45" y="110"/>
                      <a:pt x="23" y="147"/>
                      <a:pt x="10" y="182"/>
                    </a:cubicBezTo>
                    <a:cubicBezTo>
                      <a:pt x="6" y="183"/>
                      <a:pt x="2" y="182"/>
                      <a:pt x="0" y="178"/>
                    </a:cubicBezTo>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1" name="Freeform 472"/>
              <p:cNvSpPr/>
              <p:nvPr/>
            </p:nvSpPr>
            <p:spPr bwMode="auto">
              <a:xfrm>
                <a:off x="1619250" y="1560513"/>
                <a:ext cx="817563" cy="638175"/>
              </a:xfrm>
              <a:custGeom>
                <a:avLst/>
                <a:gdLst>
                  <a:gd name="T0" fmla="*/ 2147483647 w 217"/>
                  <a:gd name="T1" fmla="*/ 2147483647 h 169"/>
                  <a:gd name="T2" fmla="*/ 2147483647 w 217"/>
                  <a:gd name="T3" fmla="*/ 2147483647 h 169"/>
                  <a:gd name="T4" fmla="*/ 2147483647 w 217"/>
                  <a:gd name="T5" fmla="*/ 2147483647 h 169"/>
                  <a:gd name="T6" fmla="*/ 2147483647 w 217"/>
                  <a:gd name="T7" fmla="*/ 0 h 169"/>
                  <a:gd name="T8" fmla="*/ 2147483647 w 217"/>
                  <a:gd name="T9" fmla="*/ 2147483647 h 169"/>
                  <a:gd name="T10" fmla="*/ 2147483647 w 217"/>
                  <a:gd name="T11" fmla="*/ 2147483647 h 169"/>
                  <a:gd name="T12" fmla="*/ 2147483647 w 217"/>
                  <a:gd name="T13" fmla="*/ 2147483647 h 169"/>
                  <a:gd name="T14" fmla="*/ 2147483647 w 217"/>
                  <a:gd name="T15" fmla="*/ 2147483647 h 169"/>
                  <a:gd name="T16" fmla="*/ 0 w 217"/>
                  <a:gd name="T17" fmla="*/ 2147483647 h 169"/>
                  <a:gd name="T18" fmla="*/ 2147483647 w 217"/>
                  <a:gd name="T19" fmla="*/ 2147483647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7" h="169">
                    <a:moveTo>
                      <a:pt x="5" y="167"/>
                    </a:moveTo>
                    <a:cubicBezTo>
                      <a:pt x="18" y="132"/>
                      <a:pt x="40" y="95"/>
                      <a:pt x="57" y="86"/>
                    </a:cubicBezTo>
                    <a:cubicBezTo>
                      <a:pt x="210" y="2"/>
                      <a:pt x="210" y="2"/>
                      <a:pt x="210" y="2"/>
                    </a:cubicBezTo>
                    <a:cubicBezTo>
                      <a:pt x="212" y="1"/>
                      <a:pt x="214" y="0"/>
                      <a:pt x="216" y="0"/>
                    </a:cubicBezTo>
                    <a:cubicBezTo>
                      <a:pt x="217" y="1"/>
                      <a:pt x="217" y="1"/>
                      <a:pt x="217" y="1"/>
                    </a:cubicBezTo>
                    <a:cubicBezTo>
                      <a:pt x="215" y="2"/>
                      <a:pt x="213" y="3"/>
                      <a:pt x="211" y="4"/>
                    </a:cubicBezTo>
                    <a:cubicBezTo>
                      <a:pt x="58" y="87"/>
                      <a:pt x="58" y="87"/>
                      <a:pt x="58" y="87"/>
                    </a:cubicBezTo>
                    <a:cubicBezTo>
                      <a:pt x="42" y="96"/>
                      <a:pt x="20" y="133"/>
                      <a:pt x="7" y="168"/>
                    </a:cubicBezTo>
                    <a:cubicBezTo>
                      <a:pt x="5" y="169"/>
                      <a:pt x="2" y="168"/>
                      <a:pt x="0" y="167"/>
                    </a:cubicBezTo>
                    <a:cubicBezTo>
                      <a:pt x="2" y="167"/>
                      <a:pt x="3" y="167"/>
                      <a:pt x="5" y="167"/>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2" name="Freeform 473"/>
              <p:cNvSpPr/>
              <p:nvPr/>
            </p:nvSpPr>
            <p:spPr bwMode="auto">
              <a:xfrm>
                <a:off x="1457325" y="1704976"/>
                <a:ext cx="444500" cy="252413"/>
              </a:xfrm>
              <a:custGeom>
                <a:avLst/>
                <a:gdLst>
                  <a:gd name="T0" fmla="*/ 2147483647 w 118"/>
                  <a:gd name="T1" fmla="*/ 2147483647 h 67"/>
                  <a:gd name="T2" fmla="*/ 2147483647 w 118"/>
                  <a:gd name="T3" fmla="*/ 2147483647 h 67"/>
                  <a:gd name="T4" fmla="*/ 2147483647 w 118"/>
                  <a:gd name="T5" fmla="*/ 2147483647 h 67"/>
                  <a:gd name="T6" fmla="*/ 2147483647 w 118"/>
                  <a:gd name="T7" fmla="*/ 2147483647 h 67"/>
                  <a:gd name="T8" fmla="*/ 2147483647 w 118"/>
                  <a:gd name="T9" fmla="*/ 2147483647 h 67"/>
                  <a:gd name="T10" fmla="*/ 2147483647 w 118"/>
                  <a:gd name="T11" fmla="*/ 2147483647 h 67"/>
                  <a:gd name="T12" fmla="*/ 2147483647 w 118"/>
                  <a:gd name="T13" fmla="*/ 2147483647 h 67"/>
                  <a:gd name="T14" fmla="*/ 2147483647 w 118"/>
                  <a:gd name="T15" fmla="*/ 2147483647 h 67"/>
                  <a:gd name="T16" fmla="*/ 2147483647 w 118"/>
                  <a:gd name="T17" fmla="*/ 2147483647 h 67"/>
                  <a:gd name="T18" fmla="*/ 0 w 118"/>
                  <a:gd name="T19" fmla="*/ 2147483647 h 67"/>
                  <a:gd name="T20" fmla="*/ 2147483647 w 118"/>
                  <a:gd name="T21" fmla="*/ 2147483647 h 67"/>
                  <a:gd name="T22" fmla="*/ 2147483647 w 118"/>
                  <a:gd name="T23" fmla="*/ 2147483647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8" h="67">
                    <a:moveTo>
                      <a:pt x="11" y="62"/>
                    </a:moveTo>
                    <a:cubicBezTo>
                      <a:pt x="11" y="56"/>
                      <a:pt x="14" y="49"/>
                      <a:pt x="19" y="46"/>
                    </a:cubicBezTo>
                    <a:cubicBezTo>
                      <a:pt x="43" y="29"/>
                      <a:pt x="69" y="16"/>
                      <a:pt x="97" y="8"/>
                    </a:cubicBezTo>
                    <a:cubicBezTo>
                      <a:pt x="102" y="6"/>
                      <a:pt x="109" y="8"/>
                      <a:pt x="114" y="12"/>
                    </a:cubicBezTo>
                    <a:cubicBezTo>
                      <a:pt x="118" y="9"/>
                      <a:pt x="118" y="9"/>
                      <a:pt x="118" y="9"/>
                    </a:cubicBezTo>
                    <a:cubicBezTo>
                      <a:pt x="112" y="3"/>
                      <a:pt x="103" y="0"/>
                      <a:pt x="94" y="2"/>
                    </a:cubicBezTo>
                    <a:cubicBezTo>
                      <a:pt x="80" y="7"/>
                      <a:pt x="66" y="12"/>
                      <a:pt x="53" y="18"/>
                    </a:cubicBezTo>
                    <a:cubicBezTo>
                      <a:pt x="40" y="24"/>
                      <a:pt x="28" y="32"/>
                      <a:pt x="16" y="40"/>
                    </a:cubicBezTo>
                    <a:cubicBezTo>
                      <a:pt x="10" y="45"/>
                      <a:pt x="1" y="61"/>
                      <a:pt x="1" y="61"/>
                    </a:cubicBezTo>
                    <a:cubicBezTo>
                      <a:pt x="0" y="62"/>
                      <a:pt x="0" y="64"/>
                      <a:pt x="0" y="66"/>
                    </a:cubicBezTo>
                    <a:cubicBezTo>
                      <a:pt x="1" y="66"/>
                      <a:pt x="1" y="67"/>
                      <a:pt x="1" y="67"/>
                    </a:cubicBezTo>
                    <a:cubicBezTo>
                      <a:pt x="11" y="62"/>
                      <a:pt x="11" y="62"/>
                      <a:pt x="11" y="62"/>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3" name="Freeform 474"/>
              <p:cNvSpPr>
                <a:spLocks noEditPoints="1"/>
              </p:cNvSpPr>
              <p:nvPr/>
            </p:nvSpPr>
            <p:spPr bwMode="auto">
              <a:xfrm>
                <a:off x="1498600" y="1790701"/>
                <a:ext cx="444500" cy="298450"/>
              </a:xfrm>
              <a:custGeom>
                <a:avLst/>
                <a:gdLst>
                  <a:gd name="T0" fmla="*/ 2147483647 w 118"/>
                  <a:gd name="T1" fmla="*/ 2147483647 h 79"/>
                  <a:gd name="T2" fmla="*/ 2147483647 w 118"/>
                  <a:gd name="T3" fmla="*/ 2147483647 h 79"/>
                  <a:gd name="T4" fmla="*/ 2147483647 w 118"/>
                  <a:gd name="T5" fmla="*/ 2147483647 h 79"/>
                  <a:gd name="T6" fmla="*/ 2147483647 w 118"/>
                  <a:gd name="T7" fmla="*/ 2147483647 h 79"/>
                  <a:gd name="T8" fmla="*/ 2147483647 w 118"/>
                  <a:gd name="T9" fmla="*/ 2147483647 h 79"/>
                  <a:gd name="T10" fmla="*/ 2147483647 w 118"/>
                  <a:gd name="T11" fmla="*/ 2147483647 h 79"/>
                  <a:gd name="T12" fmla="*/ 2147483647 w 118"/>
                  <a:gd name="T13" fmla="*/ 2147483647 h 79"/>
                  <a:gd name="T14" fmla="*/ 2147483647 w 118"/>
                  <a:gd name="T15" fmla="*/ 2147483647 h 79"/>
                  <a:gd name="T16" fmla="*/ 2147483647 w 118"/>
                  <a:gd name="T17" fmla="*/ 2147483647 h 79"/>
                  <a:gd name="T18" fmla="*/ 2147483647 w 118"/>
                  <a:gd name="T19" fmla="*/ 2147483647 h 79"/>
                  <a:gd name="T20" fmla="*/ 2147483647 w 118"/>
                  <a:gd name="T21" fmla="*/ 2147483647 h 79"/>
                  <a:gd name="T22" fmla="*/ 2147483647 w 118"/>
                  <a:gd name="T23" fmla="*/ 2147483647 h 79"/>
                  <a:gd name="T24" fmla="*/ 2147483647 w 118"/>
                  <a:gd name="T25" fmla="*/ 0 h 79"/>
                  <a:gd name="T26" fmla="*/ 2147483647 w 118"/>
                  <a:gd name="T27" fmla="*/ 0 h 79"/>
                  <a:gd name="T28" fmla="*/ 2147483647 w 118"/>
                  <a:gd name="T29" fmla="*/ 2147483647 h 79"/>
                  <a:gd name="T30" fmla="*/ 2147483647 w 118"/>
                  <a:gd name="T31" fmla="*/ 2147483647 h 79"/>
                  <a:gd name="T32" fmla="*/ 2147483647 w 118"/>
                  <a:gd name="T33" fmla="*/ 2147483647 h 79"/>
                  <a:gd name="T34" fmla="*/ 2147483647 w 118"/>
                  <a:gd name="T35" fmla="*/ 0 h 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8" h="79">
                    <a:moveTo>
                      <a:pt x="66" y="34"/>
                    </a:moveTo>
                    <a:cubicBezTo>
                      <a:pt x="10" y="58"/>
                      <a:pt x="10" y="58"/>
                      <a:pt x="10" y="58"/>
                    </a:cubicBezTo>
                    <a:cubicBezTo>
                      <a:pt x="13" y="63"/>
                      <a:pt x="16" y="68"/>
                      <a:pt x="20" y="72"/>
                    </a:cubicBezTo>
                    <a:cubicBezTo>
                      <a:pt x="25" y="77"/>
                      <a:pt x="32" y="79"/>
                      <a:pt x="38" y="79"/>
                    </a:cubicBezTo>
                    <a:cubicBezTo>
                      <a:pt x="38" y="79"/>
                      <a:pt x="38" y="79"/>
                      <a:pt x="38" y="79"/>
                    </a:cubicBezTo>
                    <a:cubicBezTo>
                      <a:pt x="46" y="62"/>
                      <a:pt x="56" y="45"/>
                      <a:pt x="66" y="34"/>
                    </a:cubicBezTo>
                    <a:moveTo>
                      <a:pt x="114" y="13"/>
                    </a:moveTo>
                    <a:cubicBezTo>
                      <a:pt x="90" y="26"/>
                      <a:pt x="90" y="26"/>
                      <a:pt x="90" y="26"/>
                    </a:cubicBezTo>
                    <a:cubicBezTo>
                      <a:pt x="79" y="33"/>
                      <a:pt x="65" y="51"/>
                      <a:pt x="54" y="74"/>
                    </a:cubicBezTo>
                    <a:cubicBezTo>
                      <a:pt x="72" y="65"/>
                      <a:pt x="90" y="56"/>
                      <a:pt x="108" y="46"/>
                    </a:cubicBezTo>
                    <a:cubicBezTo>
                      <a:pt x="114" y="43"/>
                      <a:pt x="118" y="33"/>
                      <a:pt x="117" y="24"/>
                    </a:cubicBezTo>
                    <a:cubicBezTo>
                      <a:pt x="116" y="21"/>
                      <a:pt x="115" y="17"/>
                      <a:pt x="114" y="13"/>
                    </a:cubicBezTo>
                    <a:moveTo>
                      <a:pt x="109" y="0"/>
                    </a:moveTo>
                    <a:cubicBezTo>
                      <a:pt x="51" y="0"/>
                      <a:pt x="51" y="0"/>
                      <a:pt x="51" y="0"/>
                    </a:cubicBezTo>
                    <a:cubicBezTo>
                      <a:pt x="36" y="7"/>
                      <a:pt x="22" y="15"/>
                      <a:pt x="9" y="25"/>
                    </a:cubicBezTo>
                    <a:cubicBezTo>
                      <a:pt x="3" y="29"/>
                      <a:pt x="0" y="36"/>
                      <a:pt x="1" y="43"/>
                    </a:cubicBezTo>
                    <a:cubicBezTo>
                      <a:pt x="3" y="42"/>
                      <a:pt x="5" y="41"/>
                      <a:pt x="6" y="41"/>
                    </a:cubicBezTo>
                    <a:cubicBezTo>
                      <a:pt x="109" y="0"/>
                      <a:pt x="109" y="0"/>
                      <a:pt x="10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4" name="Freeform 475"/>
              <p:cNvSpPr/>
              <p:nvPr/>
            </p:nvSpPr>
            <p:spPr bwMode="auto">
              <a:xfrm>
                <a:off x="1690688" y="1738313"/>
                <a:ext cx="222250" cy="52388"/>
              </a:xfrm>
              <a:custGeom>
                <a:avLst/>
                <a:gdLst>
                  <a:gd name="T0" fmla="*/ 2147483647 w 59"/>
                  <a:gd name="T1" fmla="*/ 0 h 14"/>
                  <a:gd name="T2" fmla="*/ 2147483647 w 59"/>
                  <a:gd name="T3" fmla="*/ 2147483647 h 14"/>
                  <a:gd name="T4" fmla="*/ 0 w 59"/>
                  <a:gd name="T5" fmla="*/ 2147483647 h 14"/>
                  <a:gd name="T6" fmla="*/ 2147483647 w 59"/>
                  <a:gd name="T7" fmla="*/ 2147483647 h 14"/>
                  <a:gd name="T8" fmla="*/ 2147483647 w 59"/>
                  <a:gd name="T9" fmla="*/ 2147483647 h 14"/>
                  <a:gd name="T10" fmla="*/ 2147483647 w 59"/>
                  <a:gd name="T11" fmla="*/ 2147483647 h 14"/>
                  <a:gd name="T12" fmla="*/ 2147483647 w 59"/>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14">
                    <a:moveTo>
                      <a:pt x="40" y="0"/>
                    </a:moveTo>
                    <a:cubicBezTo>
                      <a:pt x="39" y="0"/>
                      <a:pt x="37" y="1"/>
                      <a:pt x="36" y="1"/>
                    </a:cubicBezTo>
                    <a:cubicBezTo>
                      <a:pt x="23" y="5"/>
                      <a:pt x="12" y="9"/>
                      <a:pt x="0" y="14"/>
                    </a:cubicBezTo>
                    <a:cubicBezTo>
                      <a:pt x="58" y="14"/>
                      <a:pt x="58" y="14"/>
                      <a:pt x="58" y="14"/>
                    </a:cubicBezTo>
                    <a:cubicBezTo>
                      <a:pt x="59" y="14"/>
                      <a:pt x="59" y="14"/>
                      <a:pt x="59" y="14"/>
                    </a:cubicBezTo>
                    <a:cubicBezTo>
                      <a:pt x="58" y="13"/>
                      <a:pt x="58" y="11"/>
                      <a:pt x="57" y="10"/>
                    </a:cubicBezTo>
                    <a:cubicBezTo>
                      <a:pt x="55" y="4"/>
                      <a:pt x="47" y="0"/>
                      <a:pt x="4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5" name="Freeform 476"/>
              <p:cNvSpPr/>
              <p:nvPr/>
            </p:nvSpPr>
            <p:spPr bwMode="auto">
              <a:xfrm>
                <a:off x="1503363" y="1790701"/>
                <a:ext cx="414338" cy="215900"/>
              </a:xfrm>
              <a:custGeom>
                <a:avLst/>
                <a:gdLst>
                  <a:gd name="T0" fmla="*/ 2147483647 w 110"/>
                  <a:gd name="T1" fmla="*/ 0 h 57"/>
                  <a:gd name="T2" fmla="*/ 2147483647 w 110"/>
                  <a:gd name="T3" fmla="*/ 0 h 57"/>
                  <a:gd name="T4" fmla="*/ 2147483647 w 110"/>
                  <a:gd name="T5" fmla="*/ 2147483647 h 57"/>
                  <a:gd name="T6" fmla="*/ 0 w 110"/>
                  <a:gd name="T7" fmla="*/ 2147483647 h 57"/>
                  <a:gd name="T8" fmla="*/ 2147483647 w 110"/>
                  <a:gd name="T9" fmla="*/ 2147483647 h 57"/>
                  <a:gd name="T10" fmla="*/ 2147483647 w 110"/>
                  <a:gd name="T11" fmla="*/ 2147483647 h 57"/>
                  <a:gd name="T12" fmla="*/ 2147483647 w 110"/>
                  <a:gd name="T13" fmla="*/ 2147483647 h 57"/>
                  <a:gd name="T14" fmla="*/ 2147483647 w 110"/>
                  <a:gd name="T15" fmla="*/ 2147483647 h 57"/>
                  <a:gd name="T16" fmla="*/ 2147483647 w 110"/>
                  <a:gd name="T17" fmla="*/ 2147483647 h 57"/>
                  <a:gd name="T18" fmla="*/ 2147483647 w 11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57">
                    <a:moveTo>
                      <a:pt x="109" y="0"/>
                    </a:moveTo>
                    <a:cubicBezTo>
                      <a:pt x="108" y="0"/>
                      <a:pt x="108" y="0"/>
                      <a:pt x="108" y="0"/>
                    </a:cubicBezTo>
                    <a:cubicBezTo>
                      <a:pt x="5" y="41"/>
                      <a:pt x="5" y="41"/>
                      <a:pt x="5" y="41"/>
                    </a:cubicBezTo>
                    <a:cubicBezTo>
                      <a:pt x="4" y="41"/>
                      <a:pt x="2" y="42"/>
                      <a:pt x="0" y="43"/>
                    </a:cubicBezTo>
                    <a:cubicBezTo>
                      <a:pt x="1" y="44"/>
                      <a:pt x="1" y="46"/>
                      <a:pt x="2" y="48"/>
                    </a:cubicBezTo>
                    <a:cubicBezTo>
                      <a:pt x="4" y="51"/>
                      <a:pt x="6" y="54"/>
                      <a:pt x="8" y="57"/>
                    </a:cubicBezTo>
                    <a:cubicBezTo>
                      <a:pt x="67" y="31"/>
                      <a:pt x="67" y="31"/>
                      <a:pt x="67" y="31"/>
                    </a:cubicBezTo>
                    <a:cubicBezTo>
                      <a:pt x="71" y="26"/>
                      <a:pt x="75" y="23"/>
                      <a:pt x="78" y="21"/>
                    </a:cubicBezTo>
                    <a:cubicBezTo>
                      <a:pt x="110" y="2"/>
                      <a:pt x="110" y="2"/>
                      <a:pt x="110" y="2"/>
                    </a:cubicBezTo>
                    <a:cubicBezTo>
                      <a:pt x="109" y="1"/>
                      <a:pt x="109" y="1"/>
                      <a:pt x="109"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6" name="Freeform 477"/>
              <p:cNvSpPr/>
              <p:nvPr/>
            </p:nvSpPr>
            <p:spPr bwMode="auto">
              <a:xfrm>
                <a:off x="1533525" y="1908176"/>
                <a:ext cx="222250" cy="101600"/>
              </a:xfrm>
              <a:custGeom>
                <a:avLst/>
                <a:gdLst>
                  <a:gd name="T0" fmla="*/ 2147483647 w 59"/>
                  <a:gd name="T1" fmla="*/ 0 h 27"/>
                  <a:gd name="T2" fmla="*/ 0 w 59"/>
                  <a:gd name="T3" fmla="*/ 2147483647 h 27"/>
                  <a:gd name="T4" fmla="*/ 2147483647 w 59"/>
                  <a:gd name="T5" fmla="*/ 2147483647 h 27"/>
                  <a:gd name="T6" fmla="*/ 2147483647 w 59"/>
                  <a:gd name="T7" fmla="*/ 2147483647 h 27"/>
                  <a:gd name="T8" fmla="*/ 2147483647 w 59"/>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27">
                    <a:moveTo>
                      <a:pt x="59" y="0"/>
                    </a:moveTo>
                    <a:cubicBezTo>
                      <a:pt x="0" y="26"/>
                      <a:pt x="0" y="26"/>
                      <a:pt x="0" y="26"/>
                    </a:cubicBezTo>
                    <a:cubicBezTo>
                      <a:pt x="0" y="26"/>
                      <a:pt x="0" y="27"/>
                      <a:pt x="1" y="27"/>
                    </a:cubicBezTo>
                    <a:cubicBezTo>
                      <a:pt x="57" y="3"/>
                      <a:pt x="57" y="3"/>
                      <a:pt x="57" y="3"/>
                    </a:cubicBezTo>
                    <a:cubicBezTo>
                      <a:pt x="57" y="2"/>
                      <a:pt x="58" y="1"/>
                      <a:pt x="59"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7" name="Freeform 478"/>
              <p:cNvSpPr/>
              <p:nvPr/>
            </p:nvSpPr>
            <p:spPr bwMode="auto">
              <a:xfrm>
                <a:off x="1641475" y="1798638"/>
                <a:ext cx="287338" cy="290513"/>
              </a:xfrm>
              <a:custGeom>
                <a:avLst/>
                <a:gdLst>
                  <a:gd name="T0" fmla="*/ 2147483647 w 76"/>
                  <a:gd name="T1" fmla="*/ 0 h 77"/>
                  <a:gd name="T2" fmla="*/ 2147483647 w 76"/>
                  <a:gd name="T3" fmla="*/ 2147483647 h 77"/>
                  <a:gd name="T4" fmla="*/ 2147483647 w 76"/>
                  <a:gd name="T5" fmla="*/ 2147483647 h 77"/>
                  <a:gd name="T6" fmla="*/ 2147483647 w 76"/>
                  <a:gd name="T7" fmla="*/ 2147483647 h 77"/>
                  <a:gd name="T8" fmla="*/ 2147483647 w 76"/>
                  <a:gd name="T9" fmla="*/ 2147483647 h 77"/>
                  <a:gd name="T10" fmla="*/ 0 w 76"/>
                  <a:gd name="T11" fmla="*/ 2147483647 h 77"/>
                  <a:gd name="T12" fmla="*/ 2147483647 w 76"/>
                  <a:gd name="T13" fmla="*/ 2147483647 h 77"/>
                  <a:gd name="T14" fmla="*/ 2147483647 w 76"/>
                  <a:gd name="T15" fmla="*/ 2147483647 h 77"/>
                  <a:gd name="T16" fmla="*/ 2147483647 w 76"/>
                  <a:gd name="T17" fmla="*/ 2147483647 h 77"/>
                  <a:gd name="T18" fmla="*/ 2147483647 w 76"/>
                  <a:gd name="T19" fmla="*/ 2147483647 h 77"/>
                  <a:gd name="T20" fmla="*/ 2147483647 w 76"/>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6" h="77">
                    <a:moveTo>
                      <a:pt x="73" y="0"/>
                    </a:moveTo>
                    <a:cubicBezTo>
                      <a:pt x="41" y="19"/>
                      <a:pt x="41" y="19"/>
                      <a:pt x="41" y="19"/>
                    </a:cubicBezTo>
                    <a:cubicBezTo>
                      <a:pt x="38" y="21"/>
                      <a:pt x="34" y="24"/>
                      <a:pt x="30" y="29"/>
                    </a:cubicBezTo>
                    <a:cubicBezTo>
                      <a:pt x="29" y="30"/>
                      <a:pt x="28" y="31"/>
                      <a:pt x="28" y="32"/>
                    </a:cubicBezTo>
                    <a:cubicBezTo>
                      <a:pt x="28" y="32"/>
                      <a:pt x="28" y="32"/>
                      <a:pt x="28" y="32"/>
                    </a:cubicBezTo>
                    <a:cubicBezTo>
                      <a:pt x="18" y="43"/>
                      <a:pt x="8" y="60"/>
                      <a:pt x="0" y="77"/>
                    </a:cubicBezTo>
                    <a:cubicBezTo>
                      <a:pt x="2" y="77"/>
                      <a:pt x="4" y="77"/>
                      <a:pt x="5" y="76"/>
                    </a:cubicBezTo>
                    <a:cubicBezTo>
                      <a:pt x="8" y="75"/>
                      <a:pt x="10" y="74"/>
                      <a:pt x="12" y="73"/>
                    </a:cubicBezTo>
                    <a:cubicBezTo>
                      <a:pt x="24" y="50"/>
                      <a:pt x="39" y="30"/>
                      <a:pt x="51" y="23"/>
                    </a:cubicBezTo>
                    <a:cubicBezTo>
                      <a:pt x="76" y="10"/>
                      <a:pt x="76" y="10"/>
                      <a:pt x="76" y="10"/>
                    </a:cubicBezTo>
                    <a:cubicBezTo>
                      <a:pt x="75" y="6"/>
                      <a:pt x="74" y="3"/>
                      <a:pt x="73"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8" name="Freeform 479"/>
              <p:cNvSpPr/>
              <p:nvPr/>
            </p:nvSpPr>
            <p:spPr bwMode="auto">
              <a:xfrm>
                <a:off x="1687513" y="1836738"/>
                <a:ext cx="241300" cy="236538"/>
              </a:xfrm>
              <a:custGeom>
                <a:avLst/>
                <a:gdLst>
                  <a:gd name="T0" fmla="*/ 2147483647 w 64"/>
                  <a:gd name="T1" fmla="*/ 0 h 63"/>
                  <a:gd name="T2" fmla="*/ 2147483647 w 64"/>
                  <a:gd name="T3" fmla="*/ 2147483647 h 63"/>
                  <a:gd name="T4" fmla="*/ 0 w 64"/>
                  <a:gd name="T5" fmla="*/ 2147483647 h 63"/>
                  <a:gd name="T6" fmla="*/ 2147483647 w 64"/>
                  <a:gd name="T7" fmla="*/ 2147483647 h 63"/>
                  <a:gd name="T8" fmla="*/ 2147483647 w 64"/>
                  <a:gd name="T9" fmla="*/ 2147483647 h 63"/>
                  <a:gd name="T10" fmla="*/ 2147483647 w 64"/>
                  <a:gd name="T11" fmla="*/ 2147483647 h 63"/>
                  <a:gd name="T12" fmla="*/ 2147483647 w 64"/>
                  <a:gd name="T13" fmla="*/ 0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63">
                    <a:moveTo>
                      <a:pt x="64" y="0"/>
                    </a:moveTo>
                    <a:cubicBezTo>
                      <a:pt x="39" y="13"/>
                      <a:pt x="39" y="13"/>
                      <a:pt x="39" y="13"/>
                    </a:cubicBezTo>
                    <a:cubicBezTo>
                      <a:pt x="27" y="20"/>
                      <a:pt x="12" y="40"/>
                      <a:pt x="0" y="63"/>
                    </a:cubicBezTo>
                    <a:cubicBezTo>
                      <a:pt x="1" y="63"/>
                      <a:pt x="3" y="62"/>
                      <a:pt x="4" y="62"/>
                    </a:cubicBezTo>
                    <a:cubicBezTo>
                      <a:pt x="15" y="39"/>
                      <a:pt x="29" y="21"/>
                      <a:pt x="40" y="14"/>
                    </a:cubicBezTo>
                    <a:cubicBezTo>
                      <a:pt x="64" y="1"/>
                      <a:pt x="64" y="1"/>
                      <a:pt x="64" y="1"/>
                    </a:cubicBezTo>
                    <a:cubicBezTo>
                      <a:pt x="64" y="1"/>
                      <a:pt x="64" y="0"/>
                      <a:pt x="64"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9" name="Freeform 480"/>
              <p:cNvSpPr>
                <a:spLocks noEditPoints="1"/>
              </p:cNvSpPr>
              <p:nvPr/>
            </p:nvSpPr>
            <p:spPr bwMode="auto">
              <a:xfrm>
                <a:off x="1460500" y="1711326"/>
                <a:ext cx="504825" cy="407988"/>
              </a:xfrm>
              <a:custGeom>
                <a:avLst/>
                <a:gdLst>
                  <a:gd name="T0" fmla="*/ 2147483647 w 134"/>
                  <a:gd name="T1" fmla="*/ 2147483647 h 108"/>
                  <a:gd name="T2" fmla="*/ 2147483647 w 134"/>
                  <a:gd name="T3" fmla="*/ 2147483647 h 108"/>
                  <a:gd name="T4" fmla="*/ 2147483647 w 134"/>
                  <a:gd name="T5" fmla="*/ 2147483647 h 108"/>
                  <a:gd name="T6" fmla="*/ 2147483647 w 134"/>
                  <a:gd name="T7" fmla="*/ 2147483647 h 108"/>
                  <a:gd name="T8" fmla="*/ 0 w 134"/>
                  <a:gd name="T9" fmla="*/ 2147483647 h 108"/>
                  <a:gd name="T10" fmla="*/ 2147483647 w 134"/>
                  <a:gd name="T11" fmla="*/ 2147483647 h 108"/>
                  <a:gd name="T12" fmla="*/ 2147483647 w 134"/>
                  <a:gd name="T13" fmla="*/ 2147483647 h 108"/>
                  <a:gd name="T14" fmla="*/ 2147483647 w 134"/>
                  <a:gd name="T15" fmla="*/ 2147483647 h 108"/>
                  <a:gd name="T16" fmla="*/ 2147483647 w 134"/>
                  <a:gd name="T17" fmla="*/ 2147483647 h 108"/>
                  <a:gd name="T18" fmla="*/ 2147483647 w 134"/>
                  <a:gd name="T19" fmla="*/ 2147483647 h 108"/>
                  <a:gd name="T20" fmla="*/ 2147483647 w 134"/>
                  <a:gd name="T21" fmla="*/ 2147483647 h 108"/>
                  <a:gd name="T22" fmla="*/ 2147483647 w 134"/>
                  <a:gd name="T23" fmla="*/ 2147483647 h 108"/>
                  <a:gd name="T24" fmla="*/ 2147483647 w 134"/>
                  <a:gd name="T25" fmla="*/ 2147483647 h 108"/>
                  <a:gd name="T26" fmla="*/ 2147483647 w 134"/>
                  <a:gd name="T27" fmla="*/ 2147483647 h 108"/>
                  <a:gd name="T28" fmla="*/ 2147483647 w 134"/>
                  <a:gd name="T29" fmla="*/ 2147483647 h 108"/>
                  <a:gd name="T30" fmla="*/ 2147483647 w 134"/>
                  <a:gd name="T31" fmla="*/ 2147483647 h 108"/>
                  <a:gd name="T32" fmla="*/ 2147483647 w 134"/>
                  <a:gd name="T33" fmla="*/ 2147483647 h 108"/>
                  <a:gd name="T34" fmla="*/ 2147483647 w 134"/>
                  <a:gd name="T35" fmla="*/ 2147483647 h 108"/>
                  <a:gd name="T36" fmla="*/ 2147483647 w 134"/>
                  <a:gd name="T37" fmla="*/ 2147483647 h 108"/>
                  <a:gd name="T38" fmla="*/ 2147483647 w 134"/>
                  <a:gd name="T39" fmla="*/ 2147483647 h 108"/>
                  <a:gd name="T40" fmla="*/ 2147483647 w 134"/>
                  <a:gd name="T41" fmla="*/ 2147483647 h 108"/>
                  <a:gd name="T42" fmla="*/ 2147483647 w 134"/>
                  <a:gd name="T43" fmla="*/ 2147483647 h 108"/>
                  <a:gd name="T44" fmla="*/ 2147483647 w 134"/>
                  <a:gd name="T45" fmla="*/ 2147483647 h 108"/>
                  <a:gd name="T46" fmla="*/ 2147483647 w 134"/>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4" h="108">
                    <a:moveTo>
                      <a:pt x="94" y="3"/>
                    </a:moveTo>
                    <a:cubicBezTo>
                      <a:pt x="80" y="7"/>
                      <a:pt x="67" y="12"/>
                      <a:pt x="54" y="19"/>
                    </a:cubicBezTo>
                    <a:cubicBezTo>
                      <a:pt x="41" y="25"/>
                      <a:pt x="28" y="32"/>
                      <a:pt x="16" y="41"/>
                    </a:cubicBezTo>
                    <a:cubicBezTo>
                      <a:pt x="10" y="45"/>
                      <a:pt x="1" y="61"/>
                      <a:pt x="1" y="61"/>
                    </a:cubicBezTo>
                    <a:cubicBezTo>
                      <a:pt x="0" y="62"/>
                      <a:pt x="0" y="64"/>
                      <a:pt x="0" y="66"/>
                    </a:cubicBezTo>
                    <a:cubicBezTo>
                      <a:pt x="3" y="71"/>
                      <a:pt x="6" y="77"/>
                      <a:pt x="9" y="83"/>
                    </a:cubicBezTo>
                    <a:cubicBezTo>
                      <a:pt x="10" y="85"/>
                      <a:pt x="11" y="84"/>
                      <a:pt x="13" y="84"/>
                    </a:cubicBezTo>
                    <a:cubicBezTo>
                      <a:pt x="15" y="84"/>
                      <a:pt x="18" y="86"/>
                      <a:pt x="20" y="88"/>
                    </a:cubicBezTo>
                    <a:cubicBezTo>
                      <a:pt x="22" y="91"/>
                      <a:pt x="24" y="94"/>
                      <a:pt x="27" y="97"/>
                    </a:cubicBezTo>
                    <a:cubicBezTo>
                      <a:pt x="34" y="104"/>
                      <a:pt x="47" y="108"/>
                      <a:pt x="56" y="105"/>
                    </a:cubicBezTo>
                    <a:cubicBezTo>
                      <a:pt x="67" y="100"/>
                      <a:pt x="78" y="95"/>
                      <a:pt x="89" y="89"/>
                    </a:cubicBezTo>
                    <a:cubicBezTo>
                      <a:pt x="99" y="84"/>
                      <a:pt x="110" y="78"/>
                      <a:pt x="121" y="72"/>
                    </a:cubicBezTo>
                    <a:cubicBezTo>
                      <a:pt x="129" y="68"/>
                      <a:pt x="134" y="55"/>
                      <a:pt x="132" y="45"/>
                    </a:cubicBezTo>
                    <a:cubicBezTo>
                      <a:pt x="130" y="35"/>
                      <a:pt x="127" y="25"/>
                      <a:pt x="123" y="16"/>
                    </a:cubicBezTo>
                    <a:cubicBezTo>
                      <a:pt x="119" y="6"/>
                      <a:pt x="106" y="0"/>
                      <a:pt x="94" y="3"/>
                    </a:cubicBezTo>
                    <a:close/>
                    <a:moveTo>
                      <a:pt x="127" y="45"/>
                    </a:moveTo>
                    <a:cubicBezTo>
                      <a:pt x="128" y="54"/>
                      <a:pt x="124" y="64"/>
                      <a:pt x="118" y="67"/>
                    </a:cubicBezTo>
                    <a:cubicBezTo>
                      <a:pt x="97" y="79"/>
                      <a:pt x="75" y="90"/>
                      <a:pt x="53" y="99"/>
                    </a:cubicBezTo>
                    <a:cubicBezTo>
                      <a:pt x="47" y="102"/>
                      <a:pt x="36" y="99"/>
                      <a:pt x="30" y="93"/>
                    </a:cubicBezTo>
                    <a:cubicBezTo>
                      <a:pt x="24" y="85"/>
                      <a:pt x="18" y="77"/>
                      <a:pt x="13" y="69"/>
                    </a:cubicBezTo>
                    <a:cubicBezTo>
                      <a:pt x="9" y="61"/>
                      <a:pt x="12" y="51"/>
                      <a:pt x="19" y="46"/>
                    </a:cubicBezTo>
                    <a:cubicBezTo>
                      <a:pt x="43" y="29"/>
                      <a:pt x="69" y="16"/>
                      <a:pt x="97" y="8"/>
                    </a:cubicBezTo>
                    <a:cubicBezTo>
                      <a:pt x="105" y="6"/>
                      <a:pt x="115" y="10"/>
                      <a:pt x="118" y="17"/>
                    </a:cubicBezTo>
                    <a:cubicBezTo>
                      <a:pt x="122" y="26"/>
                      <a:pt x="125" y="36"/>
                      <a:pt x="127" y="45"/>
                    </a:cubicBez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0" name="Freeform 481"/>
              <p:cNvSpPr/>
              <p:nvPr/>
            </p:nvSpPr>
            <p:spPr bwMode="auto">
              <a:xfrm>
                <a:off x="1487488" y="1730376"/>
                <a:ext cx="384175" cy="350838"/>
              </a:xfrm>
              <a:custGeom>
                <a:avLst/>
                <a:gdLst>
                  <a:gd name="T0" fmla="*/ 2147483647 w 102"/>
                  <a:gd name="T1" fmla="*/ 2147483647 h 93"/>
                  <a:gd name="T2" fmla="*/ 2147483647 w 102"/>
                  <a:gd name="T3" fmla="*/ 2147483647 h 93"/>
                  <a:gd name="T4" fmla="*/ 2147483647 w 102"/>
                  <a:gd name="T5" fmla="*/ 2147483647 h 93"/>
                  <a:gd name="T6" fmla="*/ 2147483647 w 102"/>
                  <a:gd name="T7" fmla="*/ 2147483647 h 93"/>
                  <a:gd name="T8" fmla="*/ 2147483647 w 102"/>
                  <a:gd name="T9" fmla="*/ 2147483647 h 93"/>
                  <a:gd name="T10" fmla="*/ 2147483647 w 102"/>
                  <a:gd name="T11" fmla="*/ 2147483647 h 93"/>
                  <a:gd name="T12" fmla="*/ 2147483647 w 102"/>
                  <a:gd name="T13" fmla="*/ 2147483647 h 93"/>
                  <a:gd name="T14" fmla="*/ 2147483647 w 102"/>
                  <a:gd name="T15" fmla="*/ 2147483647 h 93"/>
                  <a:gd name="T16" fmla="*/ 2147483647 w 102"/>
                  <a:gd name="T17" fmla="*/ 2147483647 h 93"/>
                  <a:gd name="T18" fmla="*/ 2147483647 w 102"/>
                  <a:gd name="T19" fmla="*/ 2147483647 h 93"/>
                  <a:gd name="T20" fmla="*/ 2147483647 w 102"/>
                  <a:gd name="T21" fmla="*/ 2147483647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2" h="93">
                    <a:moveTo>
                      <a:pt x="31" y="93"/>
                    </a:moveTo>
                    <a:cubicBezTo>
                      <a:pt x="28" y="92"/>
                      <a:pt x="25" y="90"/>
                      <a:pt x="23" y="88"/>
                    </a:cubicBezTo>
                    <a:cubicBezTo>
                      <a:pt x="17" y="80"/>
                      <a:pt x="11" y="72"/>
                      <a:pt x="6" y="64"/>
                    </a:cubicBezTo>
                    <a:cubicBezTo>
                      <a:pt x="2" y="56"/>
                      <a:pt x="5" y="46"/>
                      <a:pt x="12" y="41"/>
                    </a:cubicBezTo>
                    <a:cubicBezTo>
                      <a:pt x="36" y="24"/>
                      <a:pt x="62" y="11"/>
                      <a:pt x="90" y="3"/>
                    </a:cubicBezTo>
                    <a:cubicBezTo>
                      <a:pt x="93" y="2"/>
                      <a:pt x="98" y="2"/>
                      <a:pt x="102" y="4"/>
                    </a:cubicBezTo>
                    <a:cubicBezTo>
                      <a:pt x="97" y="1"/>
                      <a:pt x="92" y="0"/>
                      <a:pt x="87" y="2"/>
                    </a:cubicBezTo>
                    <a:cubicBezTo>
                      <a:pt x="59" y="10"/>
                      <a:pt x="33" y="23"/>
                      <a:pt x="9" y="40"/>
                    </a:cubicBezTo>
                    <a:cubicBezTo>
                      <a:pt x="3" y="45"/>
                      <a:pt x="0" y="56"/>
                      <a:pt x="4" y="63"/>
                    </a:cubicBezTo>
                    <a:cubicBezTo>
                      <a:pt x="9" y="71"/>
                      <a:pt x="14" y="79"/>
                      <a:pt x="21" y="87"/>
                    </a:cubicBezTo>
                    <a:cubicBezTo>
                      <a:pt x="24" y="90"/>
                      <a:pt x="27" y="92"/>
                      <a:pt x="31" y="93"/>
                    </a:cubicBez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1" name="Freeform 482"/>
              <p:cNvSpPr/>
              <p:nvPr/>
            </p:nvSpPr>
            <p:spPr bwMode="auto">
              <a:xfrm>
                <a:off x="1958975" y="1470026"/>
                <a:ext cx="444500" cy="241300"/>
              </a:xfrm>
              <a:custGeom>
                <a:avLst/>
                <a:gdLst>
                  <a:gd name="T0" fmla="*/ 2147483647 w 118"/>
                  <a:gd name="T1" fmla="*/ 2147483647 h 64"/>
                  <a:gd name="T2" fmla="*/ 2147483647 w 118"/>
                  <a:gd name="T3" fmla="*/ 2147483647 h 64"/>
                  <a:gd name="T4" fmla="*/ 2147483647 w 118"/>
                  <a:gd name="T5" fmla="*/ 2147483647 h 64"/>
                  <a:gd name="T6" fmla="*/ 2147483647 w 118"/>
                  <a:gd name="T7" fmla="*/ 2147483647 h 64"/>
                  <a:gd name="T8" fmla="*/ 2147483647 w 118"/>
                  <a:gd name="T9" fmla="*/ 2147483647 h 64"/>
                  <a:gd name="T10" fmla="*/ 2147483647 w 118"/>
                  <a:gd name="T11" fmla="*/ 2147483647 h 64"/>
                  <a:gd name="T12" fmla="*/ 2147483647 w 118"/>
                  <a:gd name="T13" fmla="*/ 2147483647 h 64"/>
                  <a:gd name="T14" fmla="*/ 2147483647 w 118"/>
                  <a:gd name="T15" fmla="*/ 2147483647 h 64"/>
                  <a:gd name="T16" fmla="*/ 2147483647 w 118"/>
                  <a:gd name="T17" fmla="*/ 2147483647 h 64"/>
                  <a:gd name="T18" fmla="*/ 2147483647 w 118"/>
                  <a:gd name="T19" fmla="*/ 2147483647 h 64"/>
                  <a:gd name="T20" fmla="*/ 2147483647 w 118"/>
                  <a:gd name="T21" fmla="*/ 2147483647 h 64"/>
                  <a:gd name="T22" fmla="*/ 2147483647 w 118"/>
                  <a:gd name="T23" fmla="*/ 2147483647 h 64"/>
                  <a:gd name="T24" fmla="*/ 2147483647 w 118"/>
                  <a:gd name="T25" fmla="*/ 2147483647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 h="64">
                    <a:moveTo>
                      <a:pt x="108" y="11"/>
                    </a:moveTo>
                    <a:cubicBezTo>
                      <a:pt x="103" y="7"/>
                      <a:pt x="96" y="5"/>
                      <a:pt x="91" y="7"/>
                    </a:cubicBezTo>
                    <a:cubicBezTo>
                      <a:pt x="63" y="15"/>
                      <a:pt x="37" y="28"/>
                      <a:pt x="13" y="45"/>
                    </a:cubicBezTo>
                    <a:cubicBezTo>
                      <a:pt x="8" y="49"/>
                      <a:pt x="6" y="55"/>
                      <a:pt x="6" y="61"/>
                    </a:cubicBezTo>
                    <a:cubicBezTo>
                      <a:pt x="1" y="64"/>
                      <a:pt x="1" y="64"/>
                      <a:pt x="1" y="64"/>
                    </a:cubicBezTo>
                    <a:cubicBezTo>
                      <a:pt x="0" y="55"/>
                      <a:pt x="3" y="46"/>
                      <a:pt x="10" y="40"/>
                    </a:cubicBezTo>
                    <a:cubicBezTo>
                      <a:pt x="22" y="32"/>
                      <a:pt x="35" y="24"/>
                      <a:pt x="48" y="17"/>
                    </a:cubicBezTo>
                    <a:cubicBezTo>
                      <a:pt x="60" y="11"/>
                      <a:pt x="74" y="5"/>
                      <a:pt x="88" y="1"/>
                    </a:cubicBezTo>
                    <a:cubicBezTo>
                      <a:pt x="92" y="0"/>
                      <a:pt x="101" y="1"/>
                      <a:pt x="107" y="1"/>
                    </a:cubicBezTo>
                    <a:cubicBezTo>
                      <a:pt x="111" y="2"/>
                      <a:pt x="114" y="2"/>
                      <a:pt x="114" y="2"/>
                    </a:cubicBezTo>
                    <a:cubicBezTo>
                      <a:pt x="115" y="2"/>
                      <a:pt x="117" y="3"/>
                      <a:pt x="118" y="4"/>
                    </a:cubicBezTo>
                    <a:cubicBezTo>
                      <a:pt x="118" y="5"/>
                      <a:pt x="118" y="5"/>
                      <a:pt x="118" y="6"/>
                    </a:cubicBezTo>
                    <a:cubicBezTo>
                      <a:pt x="108" y="11"/>
                      <a:pt x="108" y="11"/>
                      <a:pt x="108" y="11"/>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2" name="Freeform 483"/>
              <p:cNvSpPr>
                <a:spLocks noEditPoints="1"/>
              </p:cNvSpPr>
              <p:nvPr/>
            </p:nvSpPr>
            <p:spPr bwMode="auto">
              <a:xfrm>
                <a:off x="2025650" y="1500188"/>
                <a:ext cx="395288" cy="355600"/>
              </a:xfrm>
              <a:custGeom>
                <a:avLst/>
                <a:gdLst>
                  <a:gd name="T0" fmla="*/ 2147483647 w 105"/>
                  <a:gd name="T1" fmla="*/ 2147483647 h 94"/>
                  <a:gd name="T2" fmla="*/ 2147483647 w 105"/>
                  <a:gd name="T3" fmla="*/ 2147483647 h 94"/>
                  <a:gd name="T4" fmla="*/ 0 w 105"/>
                  <a:gd name="T5" fmla="*/ 2147483647 h 94"/>
                  <a:gd name="T6" fmla="*/ 0 w 105"/>
                  <a:gd name="T7" fmla="*/ 2147483647 h 94"/>
                  <a:gd name="T8" fmla="*/ 2147483647 w 105"/>
                  <a:gd name="T9" fmla="*/ 2147483647 h 94"/>
                  <a:gd name="T10" fmla="*/ 2147483647 w 105"/>
                  <a:gd name="T11" fmla="*/ 2147483647 h 94"/>
                  <a:gd name="T12" fmla="*/ 2147483647 w 105"/>
                  <a:gd name="T13" fmla="*/ 2147483647 h 94"/>
                  <a:gd name="T14" fmla="*/ 2147483647 w 105"/>
                  <a:gd name="T15" fmla="*/ 2147483647 h 94"/>
                  <a:gd name="T16" fmla="*/ 2147483647 w 105"/>
                  <a:gd name="T17" fmla="*/ 2147483647 h 94"/>
                  <a:gd name="T18" fmla="*/ 2147483647 w 105"/>
                  <a:gd name="T19" fmla="*/ 2147483647 h 94"/>
                  <a:gd name="T20" fmla="*/ 2147483647 w 105"/>
                  <a:gd name="T21" fmla="*/ 2147483647 h 94"/>
                  <a:gd name="T22" fmla="*/ 2147483647 w 105"/>
                  <a:gd name="T23" fmla="*/ 2147483647 h 94"/>
                  <a:gd name="T24" fmla="*/ 2147483647 w 105"/>
                  <a:gd name="T25" fmla="*/ 2147483647 h 94"/>
                  <a:gd name="T26" fmla="*/ 2147483647 w 105"/>
                  <a:gd name="T27" fmla="*/ 2147483647 h 94"/>
                  <a:gd name="T28" fmla="*/ 2147483647 w 105"/>
                  <a:gd name="T29" fmla="*/ 2147483647 h 94"/>
                  <a:gd name="T30" fmla="*/ 2147483647 w 105"/>
                  <a:gd name="T31" fmla="*/ 0 h 94"/>
                  <a:gd name="T32" fmla="*/ 2147483647 w 105"/>
                  <a:gd name="T33" fmla="*/ 2147483647 h 94"/>
                  <a:gd name="T34" fmla="*/ 2147483647 w 105"/>
                  <a:gd name="T35" fmla="*/ 2147483647 h 94"/>
                  <a:gd name="T36" fmla="*/ 2147483647 w 105"/>
                  <a:gd name="T37" fmla="*/ 2147483647 h 94"/>
                  <a:gd name="T38" fmla="*/ 2147483647 w 105"/>
                  <a:gd name="T39" fmla="*/ 2147483647 h 94"/>
                  <a:gd name="T40" fmla="*/ 2147483647 w 105"/>
                  <a:gd name="T41" fmla="*/ 2147483647 h 94"/>
                  <a:gd name="T42" fmla="*/ 2147483647 w 105"/>
                  <a:gd name="T43" fmla="*/ 0 h 9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5" h="94">
                    <a:moveTo>
                      <a:pt x="53" y="63"/>
                    </a:moveTo>
                    <a:cubicBezTo>
                      <a:pt x="46" y="72"/>
                      <a:pt x="36" y="77"/>
                      <a:pt x="24" y="77"/>
                    </a:cubicBezTo>
                    <a:cubicBezTo>
                      <a:pt x="0" y="77"/>
                      <a:pt x="0" y="77"/>
                      <a:pt x="0" y="77"/>
                    </a:cubicBezTo>
                    <a:cubicBezTo>
                      <a:pt x="0" y="78"/>
                      <a:pt x="0" y="78"/>
                      <a:pt x="0" y="78"/>
                    </a:cubicBezTo>
                    <a:cubicBezTo>
                      <a:pt x="3" y="81"/>
                      <a:pt x="5" y="83"/>
                      <a:pt x="8" y="86"/>
                    </a:cubicBezTo>
                    <a:cubicBezTo>
                      <a:pt x="12" y="91"/>
                      <a:pt x="19" y="94"/>
                      <a:pt x="25" y="94"/>
                    </a:cubicBezTo>
                    <a:cubicBezTo>
                      <a:pt x="27" y="94"/>
                      <a:pt x="29" y="93"/>
                      <a:pt x="30" y="93"/>
                    </a:cubicBezTo>
                    <a:cubicBezTo>
                      <a:pt x="49" y="85"/>
                      <a:pt x="67" y="76"/>
                      <a:pt x="84" y="67"/>
                    </a:cubicBezTo>
                    <a:cubicBezTo>
                      <a:pt x="73" y="65"/>
                      <a:pt x="63" y="63"/>
                      <a:pt x="53" y="63"/>
                    </a:cubicBezTo>
                    <a:moveTo>
                      <a:pt x="100" y="22"/>
                    </a:moveTo>
                    <a:cubicBezTo>
                      <a:pt x="61" y="43"/>
                      <a:pt x="61" y="43"/>
                      <a:pt x="61" y="43"/>
                    </a:cubicBezTo>
                    <a:cubicBezTo>
                      <a:pt x="61" y="46"/>
                      <a:pt x="60" y="49"/>
                      <a:pt x="59" y="52"/>
                    </a:cubicBezTo>
                    <a:cubicBezTo>
                      <a:pt x="71" y="53"/>
                      <a:pt x="85" y="55"/>
                      <a:pt x="99" y="58"/>
                    </a:cubicBezTo>
                    <a:cubicBezTo>
                      <a:pt x="103" y="53"/>
                      <a:pt x="105" y="45"/>
                      <a:pt x="104" y="39"/>
                    </a:cubicBezTo>
                    <a:cubicBezTo>
                      <a:pt x="103" y="33"/>
                      <a:pt x="101" y="27"/>
                      <a:pt x="100" y="22"/>
                    </a:cubicBezTo>
                    <a:moveTo>
                      <a:pt x="78" y="0"/>
                    </a:moveTo>
                    <a:cubicBezTo>
                      <a:pt x="77" y="0"/>
                      <a:pt x="75" y="0"/>
                      <a:pt x="74" y="1"/>
                    </a:cubicBezTo>
                    <a:cubicBezTo>
                      <a:pt x="69" y="2"/>
                      <a:pt x="65" y="3"/>
                      <a:pt x="61" y="5"/>
                    </a:cubicBezTo>
                    <a:cubicBezTo>
                      <a:pt x="61" y="24"/>
                      <a:pt x="61" y="24"/>
                      <a:pt x="61" y="24"/>
                    </a:cubicBezTo>
                    <a:cubicBezTo>
                      <a:pt x="87" y="9"/>
                      <a:pt x="87" y="9"/>
                      <a:pt x="87" y="9"/>
                    </a:cubicBezTo>
                    <a:cubicBezTo>
                      <a:pt x="89" y="8"/>
                      <a:pt x="91" y="7"/>
                      <a:pt x="92" y="6"/>
                    </a:cubicBezTo>
                    <a:cubicBezTo>
                      <a:pt x="89" y="2"/>
                      <a:pt x="84" y="0"/>
                      <a:pt x="7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3" name="Freeform 484"/>
              <p:cNvSpPr>
                <a:spLocks noEditPoints="1"/>
              </p:cNvSpPr>
              <p:nvPr/>
            </p:nvSpPr>
            <p:spPr bwMode="auto">
              <a:xfrm>
                <a:off x="1981200" y="1519238"/>
                <a:ext cx="274638" cy="271463"/>
              </a:xfrm>
              <a:custGeom>
                <a:avLst/>
                <a:gdLst>
                  <a:gd name="T0" fmla="*/ 2147483647 w 73"/>
                  <a:gd name="T1" fmla="*/ 2147483647 h 72"/>
                  <a:gd name="T2" fmla="*/ 2147483647 w 73"/>
                  <a:gd name="T3" fmla="*/ 2147483647 h 72"/>
                  <a:gd name="T4" fmla="*/ 2147483647 w 73"/>
                  <a:gd name="T5" fmla="*/ 2147483647 h 72"/>
                  <a:gd name="T6" fmla="*/ 2147483647 w 73"/>
                  <a:gd name="T7" fmla="*/ 2147483647 h 72"/>
                  <a:gd name="T8" fmla="*/ 2147483647 w 73"/>
                  <a:gd name="T9" fmla="*/ 2147483647 h 72"/>
                  <a:gd name="T10" fmla="*/ 2147483647 w 73"/>
                  <a:gd name="T11" fmla="*/ 2147483647 h 72"/>
                  <a:gd name="T12" fmla="*/ 2147483647 w 73"/>
                  <a:gd name="T13" fmla="*/ 2147483647 h 72"/>
                  <a:gd name="T14" fmla="*/ 2147483647 w 73"/>
                  <a:gd name="T15" fmla="*/ 2147483647 h 72"/>
                  <a:gd name="T16" fmla="*/ 2147483647 w 73"/>
                  <a:gd name="T17" fmla="*/ 2147483647 h 72"/>
                  <a:gd name="T18" fmla="*/ 2147483647 w 73"/>
                  <a:gd name="T19" fmla="*/ 2147483647 h 72"/>
                  <a:gd name="T20" fmla="*/ 2147483647 w 73"/>
                  <a:gd name="T21" fmla="*/ 2147483647 h 72"/>
                  <a:gd name="T22" fmla="*/ 2147483647 w 73"/>
                  <a:gd name="T23" fmla="*/ 2147483647 h 72"/>
                  <a:gd name="T24" fmla="*/ 2147483647 w 73"/>
                  <a:gd name="T25" fmla="*/ 2147483647 h 72"/>
                  <a:gd name="T26" fmla="*/ 2147483647 w 73"/>
                  <a:gd name="T27" fmla="*/ 2147483647 h 72"/>
                  <a:gd name="T28" fmla="*/ 2147483647 w 73"/>
                  <a:gd name="T29" fmla="*/ 2147483647 h 72"/>
                  <a:gd name="T30" fmla="*/ 2147483647 w 73"/>
                  <a:gd name="T31" fmla="*/ 2147483647 h 72"/>
                  <a:gd name="T32" fmla="*/ 2147483647 w 73"/>
                  <a:gd name="T33" fmla="*/ 0 h 72"/>
                  <a:gd name="T34" fmla="*/ 2147483647 w 73"/>
                  <a:gd name="T35" fmla="*/ 2147483647 h 72"/>
                  <a:gd name="T36" fmla="*/ 2147483647 w 73"/>
                  <a:gd name="T37" fmla="*/ 2147483647 h 72"/>
                  <a:gd name="T38" fmla="*/ 2147483647 w 73"/>
                  <a:gd name="T39" fmla="*/ 2147483647 h 72"/>
                  <a:gd name="T40" fmla="*/ 2147483647 w 73"/>
                  <a:gd name="T41" fmla="*/ 0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 h="72">
                    <a:moveTo>
                      <a:pt x="61" y="58"/>
                    </a:moveTo>
                    <a:cubicBezTo>
                      <a:pt x="51" y="58"/>
                      <a:pt x="42" y="59"/>
                      <a:pt x="36" y="62"/>
                    </a:cubicBezTo>
                    <a:cubicBezTo>
                      <a:pt x="12" y="72"/>
                      <a:pt x="12" y="72"/>
                      <a:pt x="12" y="72"/>
                    </a:cubicBezTo>
                    <a:cubicBezTo>
                      <a:pt x="36" y="72"/>
                      <a:pt x="36" y="72"/>
                      <a:pt x="36" y="72"/>
                    </a:cubicBezTo>
                    <a:cubicBezTo>
                      <a:pt x="48" y="72"/>
                      <a:pt x="58" y="67"/>
                      <a:pt x="65" y="58"/>
                    </a:cubicBezTo>
                    <a:cubicBezTo>
                      <a:pt x="64" y="58"/>
                      <a:pt x="62" y="58"/>
                      <a:pt x="61" y="58"/>
                    </a:cubicBezTo>
                    <a:moveTo>
                      <a:pt x="39" y="40"/>
                    </a:moveTo>
                    <a:cubicBezTo>
                      <a:pt x="3" y="40"/>
                      <a:pt x="3" y="40"/>
                      <a:pt x="3" y="40"/>
                    </a:cubicBezTo>
                    <a:cubicBezTo>
                      <a:pt x="0" y="45"/>
                      <a:pt x="0" y="52"/>
                      <a:pt x="2" y="57"/>
                    </a:cubicBezTo>
                    <a:cubicBezTo>
                      <a:pt x="3" y="58"/>
                      <a:pt x="4" y="60"/>
                      <a:pt x="4" y="61"/>
                    </a:cubicBezTo>
                    <a:cubicBezTo>
                      <a:pt x="39" y="40"/>
                      <a:pt x="39" y="40"/>
                      <a:pt x="39" y="40"/>
                    </a:cubicBezTo>
                    <a:moveTo>
                      <a:pt x="73" y="38"/>
                    </a:moveTo>
                    <a:cubicBezTo>
                      <a:pt x="57" y="47"/>
                      <a:pt x="57" y="47"/>
                      <a:pt x="57" y="47"/>
                    </a:cubicBezTo>
                    <a:cubicBezTo>
                      <a:pt x="58" y="47"/>
                      <a:pt x="59" y="47"/>
                      <a:pt x="60" y="47"/>
                    </a:cubicBezTo>
                    <a:cubicBezTo>
                      <a:pt x="64" y="47"/>
                      <a:pt x="68" y="47"/>
                      <a:pt x="71" y="47"/>
                    </a:cubicBezTo>
                    <a:cubicBezTo>
                      <a:pt x="72" y="44"/>
                      <a:pt x="73" y="41"/>
                      <a:pt x="73" y="38"/>
                    </a:cubicBezTo>
                    <a:moveTo>
                      <a:pt x="73" y="0"/>
                    </a:moveTo>
                    <a:cubicBezTo>
                      <a:pt x="62" y="4"/>
                      <a:pt x="51" y="9"/>
                      <a:pt x="40" y="15"/>
                    </a:cubicBezTo>
                    <a:cubicBezTo>
                      <a:pt x="40" y="39"/>
                      <a:pt x="40" y="39"/>
                      <a:pt x="40" y="39"/>
                    </a:cubicBezTo>
                    <a:cubicBezTo>
                      <a:pt x="73" y="19"/>
                      <a:pt x="73" y="19"/>
                      <a:pt x="73" y="19"/>
                    </a:cubicBezTo>
                    <a:cubicBezTo>
                      <a:pt x="73" y="0"/>
                      <a:pt x="73" y="0"/>
                      <a:pt x="7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4" name="Freeform 485"/>
              <p:cNvSpPr/>
              <p:nvPr/>
            </p:nvSpPr>
            <p:spPr bwMode="auto">
              <a:xfrm>
                <a:off x="1992313" y="1576388"/>
                <a:ext cx="139700" cy="93663"/>
              </a:xfrm>
              <a:custGeom>
                <a:avLst/>
                <a:gdLst>
                  <a:gd name="T0" fmla="*/ 2147483647 w 37"/>
                  <a:gd name="T1" fmla="*/ 0 h 25"/>
                  <a:gd name="T2" fmla="*/ 2147483647 w 37"/>
                  <a:gd name="T3" fmla="*/ 2147483647 h 25"/>
                  <a:gd name="T4" fmla="*/ 0 w 37"/>
                  <a:gd name="T5" fmla="*/ 2147483647 h 25"/>
                  <a:gd name="T6" fmla="*/ 2147483647 w 37"/>
                  <a:gd name="T7" fmla="*/ 2147483647 h 25"/>
                  <a:gd name="T8" fmla="*/ 2147483647 w 37"/>
                  <a:gd name="T9" fmla="*/ 2147483647 h 25"/>
                  <a:gd name="T10" fmla="*/ 2147483647 w 37"/>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25">
                    <a:moveTo>
                      <a:pt x="37" y="0"/>
                    </a:moveTo>
                    <a:cubicBezTo>
                      <a:pt x="26" y="5"/>
                      <a:pt x="15" y="12"/>
                      <a:pt x="5" y="20"/>
                    </a:cubicBezTo>
                    <a:cubicBezTo>
                      <a:pt x="3" y="21"/>
                      <a:pt x="2" y="23"/>
                      <a:pt x="0" y="25"/>
                    </a:cubicBezTo>
                    <a:cubicBezTo>
                      <a:pt x="36" y="25"/>
                      <a:pt x="36" y="25"/>
                      <a:pt x="36" y="25"/>
                    </a:cubicBezTo>
                    <a:cubicBezTo>
                      <a:pt x="37" y="24"/>
                      <a:pt x="37" y="24"/>
                      <a:pt x="37" y="24"/>
                    </a:cubicBezTo>
                    <a:cubicBezTo>
                      <a:pt x="37" y="0"/>
                      <a:pt x="37" y="0"/>
                      <a:pt x="37" y="0"/>
                    </a:cubicBezTo>
                  </a:path>
                </a:pathLst>
              </a:custGeom>
              <a:solidFill>
                <a:srgbClr val="F2AA8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5" name="Freeform 486"/>
              <p:cNvSpPr/>
              <p:nvPr/>
            </p:nvSpPr>
            <p:spPr bwMode="auto">
              <a:xfrm>
                <a:off x="2049463" y="1697038"/>
                <a:ext cx="349250" cy="79375"/>
              </a:xfrm>
              <a:custGeom>
                <a:avLst/>
                <a:gdLst>
                  <a:gd name="T0" fmla="*/ 2147483647 w 93"/>
                  <a:gd name="T1" fmla="*/ 0 h 21"/>
                  <a:gd name="T2" fmla="*/ 2147483647 w 93"/>
                  <a:gd name="T3" fmla="*/ 0 h 21"/>
                  <a:gd name="T4" fmla="*/ 0 w 93"/>
                  <a:gd name="T5" fmla="*/ 2147483647 h 21"/>
                  <a:gd name="T6" fmla="*/ 2147483647 w 93"/>
                  <a:gd name="T7" fmla="*/ 2147483647 h 21"/>
                  <a:gd name="T8" fmla="*/ 2147483647 w 93"/>
                  <a:gd name="T9" fmla="*/ 2147483647 h 21"/>
                  <a:gd name="T10" fmla="*/ 2147483647 w 93"/>
                  <a:gd name="T11" fmla="*/ 2147483647 h 21"/>
                  <a:gd name="T12" fmla="*/ 2147483647 w 93"/>
                  <a:gd name="T13" fmla="*/ 2147483647 h 21"/>
                  <a:gd name="T14" fmla="*/ 2147483647 w 93"/>
                  <a:gd name="T15" fmla="*/ 2147483647 h 21"/>
                  <a:gd name="T16" fmla="*/ 2147483647 w 93"/>
                  <a:gd name="T17" fmla="*/ 0 h 21"/>
                  <a:gd name="T18" fmla="*/ 2147483647 w 93"/>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21">
                    <a:moveTo>
                      <a:pt x="42" y="0"/>
                    </a:moveTo>
                    <a:cubicBezTo>
                      <a:pt x="41" y="0"/>
                      <a:pt x="40" y="0"/>
                      <a:pt x="39" y="0"/>
                    </a:cubicBezTo>
                    <a:cubicBezTo>
                      <a:pt x="0" y="21"/>
                      <a:pt x="0" y="21"/>
                      <a:pt x="0" y="21"/>
                    </a:cubicBezTo>
                    <a:cubicBezTo>
                      <a:pt x="18" y="13"/>
                      <a:pt x="18" y="13"/>
                      <a:pt x="18" y="13"/>
                    </a:cubicBezTo>
                    <a:cubicBezTo>
                      <a:pt x="24" y="10"/>
                      <a:pt x="33" y="9"/>
                      <a:pt x="44" y="9"/>
                    </a:cubicBezTo>
                    <a:cubicBezTo>
                      <a:pt x="55" y="9"/>
                      <a:pt x="68" y="10"/>
                      <a:pt x="82" y="13"/>
                    </a:cubicBezTo>
                    <a:cubicBezTo>
                      <a:pt x="84" y="11"/>
                      <a:pt x="87" y="10"/>
                      <a:pt x="89" y="9"/>
                    </a:cubicBezTo>
                    <a:cubicBezTo>
                      <a:pt x="90" y="8"/>
                      <a:pt x="92" y="7"/>
                      <a:pt x="93" y="6"/>
                    </a:cubicBezTo>
                    <a:cubicBezTo>
                      <a:pt x="79" y="3"/>
                      <a:pt x="65" y="1"/>
                      <a:pt x="53" y="0"/>
                    </a:cubicBezTo>
                    <a:cubicBezTo>
                      <a:pt x="50" y="0"/>
                      <a:pt x="46" y="0"/>
                      <a:pt x="42"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6" name="Freeform 487"/>
              <p:cNvSpPr/>
              <p:nvPr/>
            </p:nvSpPr>
            <p:spPr bwMode="auto">
              <a:xfrm>
                <a:off x="2025650" y="1730376"/>
                <a:ext cx="331788" cy="65088"/>
              </a:xfrm>
              <a:custGeom>
                <a:avLst/>
                <a:gdLst>
                  <a:gd name="T0" fmla="*/ 2147483647 w 88"/>
                  <a:gd name="T1" fmla="*/ 0 h 17"/>
                  <a:gd name="T2" fmla="*/ 2147483647 w 88"/>
                  <a:gd name="T3" fmla="*/ 2147483647 h 17"/>
                  <a:gd name="T4" fmla="*/ 2147483647 w 88"/>
                  <a:gd name="T5" fmla="*/ 2147483647 h 17"/>
                  <a:gd name="T6" fmla="*/ 0 w 88"/>
                  <a:gd name="T7" fmla="*/ 2147483647 h 17"/>
                  <a:gd name="T8" fmla="*/ 0 w 88"/>
                  <a:gd name="T9" fmla="*/ 2147483647 h 17"/>
                  <a:gd name="T10" fmla="*/ 2147483647 w 88"/>
                  <a:gd name="T11" fmla="*/ 2147483647 h 17"/>
                  <a:gd name="T12" fmla="*/ 2147483647 w 88"/>
                  <a:gd name="T13" fmla="*/ 2147483647 h 17"/>
                  <a:gd name="T14" fmla="*/ 2147483647 w 88"/>
                  <a:gd name="T15" fmla="*/ 2147483647 h 17"/>
                  <a:gd name="T16" fmla="*/ 2147483647 w 88"/>
                  <a:gd name="T17" fmla="*/ 2147483647 h 17"/>
                  <a:gd name="T18" fmla="*/ 2147483647 w 8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17">
                    <a:moveTo>
                      <a:pt x="50" y="0"/>
                    </a:moveTo>
                    <a:cubicBezTo>
                      <a:pt x="39" y="0"/>
                      <a:pt x="30" y="1"/>
                      <a:pt x="24" y="4"/>
                    </a:cubicBezTo>
                    <a:cubicBezTo>
                      <a:pt x="6" y="12"/>
                      <a:pt x="6" y="12"/>
                      <a:pt x="6" y="12"/>
                    </a:cubicBezTo>
                    <a:cubicBezTo>
                      <a:pt x="0" y="16"/>
                      <a:pt x="0" y="16"/>
                      <a:pt x="0" y="16"/>
                    </a:cubicBezTo>
                    <a:cubicBezTo>
                      <a:pt x="0" y="16"/>
                      <a:pt x="0" y="16"/>
                      <a:pt x="0" y="17"/>
                    </a:cubicBezTo>
                    <a:cubicBezTo>
                      <a:pt x="24" y="6"/>
                      <a:pt x="24" y="6"/>
                      <a:pt x="24" y="6"/>
                    </a:cubicBezTo>
                    <a:cubicBezTo>
                      <a:pt x="30" y="3"/>
                      <a:pt x="39" y="2"/>
                      <a:pt x="49" y="2"/>
                    </a:cubicBezTo>
                    <a:cubicBezTo>
                      <a:pt x="60" y="2"/>
                      <a:pt x="72" y="3"/>
                      <a:pt x="84" y="6"/>
                    </a:cubicBezTo>
                    <a:cubicBezTo>
                      <a:pt x="85" y="5"/>
                      <a:pt x="86" y="4"/>
                      <a:pt x="88" y="4"/>
                    </a:cubicBezTo>
                    <a:cubicBezTo>
                      <a:pt x="74" y="1"/>
                      <a:pt x="61" y="0"/>
                      <a:pt x="50"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7" name="Freeform 488"/>
              <p:cNvSpPr/>
              <p:nvPr/>
            </p:nvSpPr>
            <p:spPr bwMode="auto">
              <a:xfrm>
                <a:off x="1995488" y="1524001"/>
                <a:ext cx="403225" cy="260350"/>
              </a:xfrm>
              <a:custGeom>
                <a:avLst/>
                <a:gdLst>
                  <a:gd name="T0" fmla="*/ 2147483647 w 107"/>
                  <a:gd name="T1" fmla="*/ 0 h 69"/>
                  <a:gd name="T2" fmla="*/ 2147483647 w 107"/>
                  <a:gd name="T3" fmla="*/ 2147483647 h 69"/>
                  <a:gd name="T4" fmla="*/ 2147483647 w 107"/>
                  <a:gd name="T5" fmla="*/ 2147483647 h 69"/>
                  <a:gd name="T6" fmla="*/ 2147483647 w 107"/>
                  <a:gd name="T7" fmla="*/ 2147483647 h 69"/>
                  <a:gd name="T8" fmla="*/ 2147483647 w 107"/>
                  <a:gd name="T9" fmla="*/ 2147483647 h 69"/>
                  <a:gd name="T10" fmla="*/ 0 w 107"/>
                  <a:gd name="T11" fmla="*/ 2147483647 h 69"/>
                  <a:gd name="T12" fmla="*/ 2147483647 w 107"/>
                  <a:gd name="T13" fmla="*/ 2147483647 h 69"/>
                  <a:gd name="T14" fmla="*/ 2147483647 w 107"/>
                  <a:gd name="T15" fmla="*/ 2147483647 h 69"/>
                  <a:gd name="T16" fmla="*/ 2147483647 w 107"/>
                  <a:gd name="T17" fmla="*/ 2147483647 h 69"/>
                  <a:gd name="T18" fmla="*/ 2147483647 w 107"/>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69">
                    <a:moveTo>
                      <a:pt x="100" y="0"/>
                    </a:moveTo>
                    <a:cubicBezTo>
                      <a:pt x="99" y="1"/>
                      <a:pt x="97" y="2"/>
                      <a:pt x="95" y="3"/>
                    </a:cubicBezTo>
                    <a:cubicBezTo>
                      <a:pt x="69" y="18"/>
                      <a:pt x="69" y="18"/>
                      <a:pt x="69" y="18"/>
                    </a:cubicBezTo>
                    <a:cubicBezTo>
                      <a:pt x="36" y="38"/>
                      <a:pt x="36" y="38"/>
                      <a:pt x="36" y="38"/>
                    </a:cubicBezTo>
                    <a:cubicBezTo>
                      <a:pt x="35" y="39"/>
                      <a:pt x="35" y="39"/>
                      <a:pt x="35" y="39"/>
                    </a:cubicBezTo>
                    <a:cubicBezTo>
                      <a:pt x="0" y="60"/>
                      <a:pt x="0" y="60"/>
                      <a:pt x="0" y="60"/>
                    </a:cubicBezTo>
                    <a:cubicBezTo>
                      <a:pt x="2" y="63"/>
                      <a:pt x="4" y="66"/>
                      <a:pt x="7" y="69"/>
                    </a:cubicBezTo>
                    <a:cubicBezTo>
                      <a:pt x="107" y="14"/>
                      <a:pt x="107" y="14"/>
                      <a:pt x="107" y="14"/>
                    </a:cubicBezTo>
                    <a:cubicBezTo>
                      <a:pt x="106" y="11"/>
                      <a:pt x="105" y="7"/>
                      <a:pt x="103" y="4"/>
                    </a:cubicBezTo>
                    <a:cubicBezTo>
                      <a:pt x="103" y="2"/>
                      <a:pt x="102" y="1"/>
                      <a:pt x="100"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8" name="Freeform 489"/>
              <p:cNvSpPr/>
              <p:nvPr/>
            </p:nvSpPr>
            <p:spPr bwMode="auto">
              <a:xfrm>
                <a:off x="2022475" y="1576388"/>
                <a:ext cx="381000" cy="214313"/>
              </a:xfrm>
              <a:custGeom>
                <a:avLst/>
                <a:gdLst>
                  <a:gd name="T0" fmla="*/ 2147483647 w 101"/>
                  <a:gd name="T1" fmla="*/ 0 h 57"/>
                  <a:gd name="T2" fmla="*/ 0 w 101"/>
                  <a:gd name="T3" fmla="*/ 2147483647 h 57"/>
                  <a:gd name="T4" fmla="*/ 2147483647 w 101"/>
                  <a:gd name="T5" fmla="*/ 2147483647 h 57"/>
                  <a:gd name="T6" fmla="*/ 2147483647 w 101"/>
                  <a:gd name="T7" fmla="*/ 2147483647 h 57"/>
                  <a:gd name="T8" fmla="*/ 2147483647 w 101"/>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57">
                    <a:moveTo>
                      <a:pt x="100" y="0"/>
                    </a:moveTo>
                    <a:cubicBezTo>
                      <a:pt x="0" y="55"/>
                      <a:pt x="0" y="55"/>
                      <a:pt x="0" y="55"/>
                    </a:cubicBezTo>
                    <a:cubicBezTo>
                      <a:pt x="0" y="56"/>
                      <a:pt x="0" y="56"/>
                      <a:pt x="1" y="57"/>
                    </a:cubicBezTo>
                    <a:cubicBezTo>
                      <a:pt x="101" y="2"/>
                      <a:pt x="101" y="2"/>
                      <a:pt x="101" y="2"/>
                    </a:cubicBezTo>
                    <a:cubicBezTo>
                      <a:pt x="100" y="1"/>
                      <a:pt x="100" y="1"/>
                      <a:pt x="100"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9" name="Freeform 490"/>
              <p:cNvSpPr>
                <a:spLocks noEditPoints="1"/>
              </p:cNvSpPr>
              <p:nvPr/>
            </p:nvSpPr>
            <p:spPr bwMode="auto">
              <a:xfrm>
                <a:off x="1954213" y="1474788"/>
                <a:ext cx="490538" cy="406400"/>
              </a:xfrm>
              <a:custGeom>
                <a:avLst/>
                <a:gdLst>
                  <a:gd name="T0" fmla="*/ 2147483647 w 130"/>
                  <a:gd name="T1" fmla="*/ 2147483647 h 108"/>
                  <a:gd name="T2" fmla="*/ 2147483647 w 130"/>
                  <a:gd name="T3" fmla="*/ 2147483647 h 108"/>
                  <a:gd name="T4" fmla="*/ 2147483647 w 130"/>
                  <a:gd name="T5" fmla="*/ 2147483647 h 108"/>
                  <a:gd name="T6" fmla="*/ 2147483647 w 130"/>
                  <a:gd name="T7" fmla="*/ 2147483647 h 108"/>
                  <a:gd name="T8" fmla="*/ 2147483647 w 130"/>
                  <a:gd name="T9" fmla="*/ 2147483647 h 108"/>
                  <a:gd name="T10" fmla="*/ 2147483647 w 130"/>
                  <a:gd name="T11" fmla="*/ 2147483647 h 108"/>
                  <a:gd name="T12" fmla="*/ 2147483647 w 130"/>
                  <a:gd name="T13" fmla="*/ 2147483647 h 108"/>
                  <a:gd name="T14" fmla="*/ 2147483647 w 130"/>
                  <a:gd name="T15" fmla="*/ 2147483647 h 108"/>
                  <a:gd name="T16" fmla="*/ 2147483647 w 130"/>
                  <a:gd name="T17" fmla="*/ 2147483647 h 108"/>
                  <a:gd name="T18" fmla="*/ 2147483647 w 130"/>
                  <a:gd name="T19" fmla="*/ 2147483647 h 108"/>
                  <a:gd name="T20" fmla="*/ 2147483647 w 130"/>
                  <a:gd name="T21" fmla="*/ 2147483647 h 108"/>
                  <a:gd name="T22" fmla="*/ 2147483647 w 130"/>
                  <a:gd name="T23" fmla="*/ 2147483647 h 108"/>
                  <a:gd name="T24" fmla="*/ 2147483647 w 130"/>
                  <a:gd name="T25" fmla="*/ 2147483647 h 108"/>
                  <a:gd name="T26" fmla="*/ 2147483647 w 130"/>
                  <a:gd name="T27" fmla="*/ 2147483647 h 108"/>
                  <a:gd name="T28" fmla="*/ 2147483647 w 130"/>
                  <a:gd name="T29" fmla="*/ 2147483647 h 108"/>
                  <a:gd name="T30" fmla="*/ 2147483647 w 130"/>
                  <a:gd name="T31" fmla="*/ 2147483647 h 108"/>
                  <a:gd name="T32" fmla="*/ 2147483647 w 130"/>
                  <a:gd name="T33" fmla="*/ 2147483647 h 108"/>
                  <a:gd name="T34" fmla="*/ 2147483647 w 130"/>
                  <a:gd name="T35" fmla="*/ 2147483647 h 108"/>
                  <a:gd name="T36" fmla="*/ 2147483647 w 130"/>
                  <a:gd name="T37" fmla="*/ 2147483647 h 108"/>
                  <a:gd name="T38" fmla="*/ 2147483647 w 130"/>
                  <a:gd name="T39" fmla="*/ 2147483647 h 108"/>
                  <a:gd name="T40" fmla="*/ 2147483647 w 130"/>
                  <a:gd name="T41" fmla="*/ 2147483647 h 108"/>
                  <a:gd name="T42" fmla="*/ 2147483647 w 130"/>
                  <a:gd name="T43" fmla="*/ 2147483647 h 108"/>
                  <a:gd name="T44" fmla="*/ 2147483647 w 130"/>
                  <a:gd name="T45" fmla="*/ 2147483647 h 108"/>
                  <a:gd name="T46" fmla="*/ 2147483647 w 130"/>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0" h="108">
                    <a:moveTo>
                      <a:pt x="12" y="42"/>
                    </a:moveTo>
                    <a:cubicBezTo>
                      <a:pt x="24" y="33"/>
                      <a:pt x="37" y="25"/>
                      <a:pt x="50" y="19"/>
                    </a:cubicBezTo>
                    <a:cubicBezTo>
                      <a:pt x="63" y="12"/>
                      <a:pt x="76" y="7"/>
                      <a:pt x="90" y="3"/>
                    </a:cubicBezTo>
                    <a:cubicBezTo>
                      <a:pt x="97" y="0"/>
                      <a:pt x="116" y="3"/>
                      <a:pt x="116" y="3"/>
                    </a:cubicBezTo>
                    <a:cubicBezTo>
                      <a:pt x="117" y="3"/>
                      <a:pt x="119" y="4"/>
                      <a:pt x="120" y="5"/>
                    </a:cubicBezTo>
                    <a:cubicBezTo>
                      <a:pt x="123" y="11"/>
                      <a:pt x="125" y="17"/>
                      <a:pt x="128" y="22"/>
                    </a:cubicBezTo>
                    <a:cubicBezTo>
                      <a:pt x="129" y="24"/>
                      <a:pt x="128" y="25"/>
                      <a:pt x="127" y="26"/>
                    </a:cubicBezTo>
                    <a:cubicBezTo>
                      <a:pt x="126" y="28"/>
                      <a:pt x="125" y="32"/>
                      <a:pt x="126" y="34"/>
                    </a:cubicBezTo>
                    <a:cubicBezTo>
                      <a:pt x="127" y="38"/>
                      <a:pt x="127" y="41"/>
                      <a:pt x="128" y="45"/>
                    </a:cubicBezTo>
                    <a:cubicBezTo>
                      <a:pt x="130" y="55"/>
                      <a:pt x="125" y="68"/>
                      <a:pt x="117" y="73"/>
                    </a:cubicBezTo>
                    <a:cubicBezTo>
                      <a:pt x="106" y="79"/>
                      <a:pt x="96" y="84"/>
                      <a:pt x="85" y="90"/>
                    </a:cubicBezTo>
                    <a:cubicBezTo>
                      <a:pt x="74" y="95"/>
                      <a:pt x="63" y="100"/>
                      <a:pt x="52" y="105"/>
                    </a:cubicBezTo>
                    <a:cubicBezTo>
                      <a:pt x="43" y="108"/>
                      <a:pt x="30" y="105"/>
                      <a:pt x="23" y="97"/>
                    </a:cubicBezTo>
                    <a:cubicBezTo>
                      <a:pt x="16" y="89"/>
                      <a:pt x="10" y="81"/>
                      <a:pt x="5" y="72"/>
                    </a:cubicBezTo>
                    <a:cubicBezTo>
                      <a:pt x="0" y="63"/>
                      <a:pt x="3" y="49"/>
                      <a:pt x="12" y="42"/>
                    </a:cubicBezTo>
                    <a:close/>
                    <a:moveTo>
                      <a:pt x="27" y="93"/>
                    </a:moveTo>
                    <a:cubicBezTo>
                      <a:pt x="32" y="100"/>
                      <a:pt x="43" y="102"/>
                      <a:pt x="49" y="100"/>
                    </a:cubicBezTo>
                    <a:cubicBezTo>
                      <a:pt x="71" y="90"/>
                      <a:pt x="93" y="79"/>
                      <a:pt x="114" y="68"/>
                    </a:cubicBezTo>
                    <a:cubicBezTo>
                      <a:pt x="120" y="64"/>
                      <a:pt x="124" y="54"/>
                      <a:pt x="123" y="46"/>
                    </a:cubicBezTo>
                    <a:cubicBezTo>
                      <a:pt x="121" y="36"/>
                      <a:pt x="118" y="26"/>
                      <a:pt x="114" y="17"/>
                    </a:cubicBezTo>
                    <a:cubicBezTo>
                      <a:pt x="111" y="9"/>
                      <a:pt x="101" y="5"/>
                      <a:pt x="93" y="8"/>
                    </a:cubicBezTo>
                    <a:cubicBezTo>
                      <a:pt x="65" y="17"/>
                      <a:pt x="39" y="30"/>
                      <a:pt x="15" y="47"/>
                    </a:cubicBezTo>
                    <a:cubicBezTo>
                      <a:pt x="8" y="51"/>
                      <a:pt x="6" y="62"/>
                      <a:pt x="9" y="69"/>
                    </a:cubicBezTo>
                    <a:cubicBezTo>
                      <a:pt x="14" y="78"/>
                      <a:pt x="20" y="86"/>
                      <a:pt x="27" y="93"/>
                    </a:cubicBez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0" name="Freeform 491"/>
              <p:cNvSpPr/>
              <p:nvPr/>
            </p:nvSpPr>
            <p:spPr bwMode="auto">
              <a:xfrm>
                <a:off x="1989138" y="1485901"/>
                <a:ext cx="431800" cy="200025"/>
              </a:xfrm>
              <a:custGeom>
                <a:avLst/>
                <a:gdLst>
                  <a:gd name="T0" fmla="*/ 2147483647 w 115"/>
                  <a:gd name="T1" fmla="*/ 2147483647 h 53"/>
                  <a:gd name="T2" fmla="*/ 2147483647 w 115"/>
                  <a:gd name="T3" fmla="*/ 2147483647 h 53"/>
                  <a:gd name="T4" fmla="*/ 2147483647 w 115"/>
                  <a:gd name="T5" fmla="*/ 2147483647 h 53"/>
                  <a:gd name="T6" fmla="*/ 2147483647 w 115"/>
                  <a:gd name="T7" fmla="*/ 2147483647 h 53"/>
                  <a:gd name="T8" fmla="*/ 2147483647 w 115"/>
                  <a:gd name="T9" fmla="*/ 2147483647 h 53"/>
                  <a:gd name="T10" fmla="*/ 0 w 115"/>
                  <a:gd name="T11" fmla="*/ 2147483647 h 53"/>
                  <a:gd name="T12" fmla="*/ 2147483647 w 115"/>
                  <a:gd name="T13" fmla="*/ 2147483647 h 53"/>
                  <a:gd name="T14" fmla="*/ 2147483647 w 115"/>
                  <a:gd name="T15" fmla="*/ 2147483647 h 53"/>
                  <a:gd name="T16" fmla="*/ 2147483647 w 115"/>
                  <a:gd name="T17" fmla="*/ 2147483647 h 53"/>
                  <a:gd name="T18" fmla="*/ 2147483647 w 115"/>
                  <a:gd name="T19" fmla="*/ 2147483647 h 53"/>
                  <a:gd name="T20" fmla="*/ 2147483647 w 115"/>
                  <a:gd name="T21" fmla="*/ 2147483647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53">
                    <a:moveTo>
                      <a:pt x="113" y="52"/>
                    </a:moveTo>
                    <a:cubicBezTo>
                      <a:pt x="114" y="49"/>
                      <a:pt x="114" y="46"/>
                      <a:pt x="114" y="43"/>
                    </a:cubicBezTo>
                    <a:cubicBezTo>
                      <a:pt x="112" y="33"/>
                      <a:pt x="109" y="23"/>
                      <a:pt x="105" y="14"/>
                    </a:cubicBezTo>
                    <a:cubicBezTo>
                      <a:pt x="102" y="6"/>
                      <a:pt x="92" y="2"/>
                      <a:pt x="84" y="5"/>
                    </a:cubicBezTo>
                    <a:cubicBezTo>
                      <a:pt x="56" y="14"/>
                      <a:pt x="30" y="27"/>
                      <a:pt x="6" y="44"/>
                    </a:cubicBezTo>
                    <a:cubicBezTo>
                      <a:pt x="3" y="46"/>
                      <a:pt x="1" y="49"/>
                      <a:pt x="0" y="53"/>
                    </a:cubicBezTo>
                    <a:cubicBezTo>
                      <a:pt x="0" y="49"/>
                      <a:pt x="3" y="44"/>
                      <a:pt x="7" y="41"/>
                    </a:cubicBezTo>
                    <a:cubicBezTo>
                      <a:pt x="30" y="24"/>
                      <a:pt x="57" y="11"/>
                      <a:pt x="84" y="2"/>
                    </a:cubicBezTo>
                    <a:cubicBezTo>
                      <a:pt x="92" y="0"/>
                      <a:pt x="103" y="4"/>
                      <a:pt x="106" y="12"/>
                    </a:cubicBezTo>
                    <a:cubicBezTo>
                      <a:pt x="110" y="21"/>
                      <a:pt x="113" y="30"/>
                      <a:pt x="115" y="40"/>
                    </a:cubicBezTo>
                    <a:cubicBezTo>
                      <a:pt x="115" y="44"/>
                      <a:pt x="115" y="48"/>
                      <a:pt x="113" y="52"/>
                    </a:cubicBez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1" name="Freeform 492"/>
              <p:cNvSpPr/>
              <p:nvPr/>
            </p:nvSpPr>
            <p:spPr bwMode="auto">
              <a:xfrm>
                <a:off x="1874838" y="1708151"/>
                <a:ext cx="84138" cy="93663"/>
              </a:xfrm>
              <a:custGeom>
                <a:avLst/>
                <a:gdLst>
                  <a:gd name="T0" fmla="*/ 2147483647 w 22"/>
                  <a:gd name="T1" fmla="*/ 0 h 25"/>
                  <a:gd name="T2" fmla="*/ 0 w 22"/>
                  <a:gd name="T3" fmla="*/ 2147483647 h 25"/>
                  <a:gd name="T4" fmla="*/ 2147483647 w 22"/>
                  <a:gd name="T5" fmla="*/ 2147483647 h 25"/>
                  <a:gd name="T6" fmla="*/ 2147483647 w 22"/>
                  <a:gd name="T7" fmla="*/ 2147483647 h 25"/>
                  <a:gd name="T8" fmla="*/ 2147483647 w 22"/>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5">
                    <a:moveTo>
                      <a:pt x="15" y="0"/>
                    </a:moveTo>
                    <a:cubicBezTo>
                      <a:pt x="11" y="2"/>
                      <a:pt x="6" y="4"/>
                      <a:pt x="0" y="4"/>
                    </a:cubicBezTo>
                    <a:cubicBezTo>
                      <a:pt x="7" y="8"/>
                      <a:pt x="14" y="18"/>
                      <a:pt x="16" y="25"/>
                    </a:cubicBezTo>
                    <a:cubicBezTo>
                      <a:pt x="14" y="19"/>
                      <a:pt x="18" y="15"/>
                      <a:pt x="22" y="14"/>
                    </a:cubicBezTo>
                    <a:lnTo>
                      <a:pt x="15" y="0"/>
                    </a:ln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2" name="Freeform 493"/>
              <p:cNvSpPr/>
              <p:nvPr/>
            </p:nvSpPr>
            <p:spPr bwMode="auto">
              <a:xfrm>
                <a:off x="1917700" y="1677988"/>
                <a:ext cx="74613" cy="98425"/>
              </a:xfrm>
              <a:custGeom>
                <a:avLst/>
                <a:gdLst>
                  <a:gd name="T0" fmla="*/ 0 w 20"/>
                  <a:gd name="T1" fmla="*/ 2147483647 h 26"/>
                  <a:gd name="T2" fmla="*/ 2147483647 w 20"/>
                  <a:gd name="T3" fmla="*/ 0 h 26"/>
                  <a:gd name="T4" fmla="*/ 2147483647 w 20"/>
                  <a:gd name="T5" fmla="*/ 2147483647 h 26"/>
                  <a:gd name="T6" fmla="*/ 2147483647 w 20"/>
                  <a:gd name="T7" fmla="*/ 2147483647 h 26"/>
                  <a:gd name="T8" fmla="*/ 0 w 20"/>
                  <a:gd name="T9" fmla="*/ 2147483647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6">
                    <a:moveTo>
                      <a:pt x="0" y="9"/>
                    </a:moveTo>
                    <a:cubicBezTo>
                      <a:pt x="5" y="7"/>
                      <a:pt x="9" y="4"/>
                      <a:pt x="13" y="0"/>
                    </a:cubicBezTo>
                    <a:cubicBezTo>
                      <a:pt x="12" y="9"/>
                      <a:pt x="16" y="20"/>
                      <a:pt x="20" y="26"/>
                    </a:cubicBezTo>
                    <a:cubicBezTo>
                      <a:pt x="16" y="21"/>
                      <a:pt x="11" y="21"/>
                      <a:pt x="8" y="24"/>
                    </a:cubicBezTo>
                    <a:lnTo>
                      <a:pt x="0" y="9"/>
                    </a:ln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3" name="Freeform 494"/>
              <p:cNvSpPr/>
              <p:nvPr/>
            </p:nvSpPr>
            <p:spPr bwMode="auto">
              <a:xfrm>
                <a:off x="74613" y="1003301"/>
                <a:ext cx="396875" cy="1100138"/>
              </a:xfrm>
              <a:custGeom>
                <a:avLst/>
                <a:gdLst>
                  <a:gd name="T0" fmla="*/ 2147483647 w 105"/>
                  <a:gd name="T1" fmla="*/ 2147483647 h 292"/>
                  <a:gd name="T2" fmla="*/ 2147483647 w 105"/>
                  <a:gd name="T3" fmla="*/ 0 h 292"/>
                  <a:gd name="T4" fmla="*/ 2147483647 w 105"/>
                  <a:gd name="T5" fmla="*/ 2147483647 h 292"/>
                  <a:gd name="T6" fmla="*/ 2147483647 w 105"/>
                  <a:gd name="T7" fmla="*/ 2147483647 h 292"/>
                  <a:gd name="T8" fmla="*/ 2147483647 w 105"/>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92">
                    <a:moveTo>
                      <a:pt x="105" y="290"/>
                    </a:moveTo>
                    <a:cubicBezTo>
                      <a:pt x="3" y="0"/>
                      <a:pt x="3" y="0"/>
                      <a:pt x="3" y="0"/>
                    </a:cubicBezTo>
                    <a:cubicBezTo>
                      <a:pt x="1" y="1"/>
                      <a:pt x="0" y="5"/>
                      <a:pt x="1" y="9"/>
                    </a:cubicBezTo>
                    <a:cubicBezTo>
                      <a:pt x="100" y="292"/>
                      <a:pt x="100" y="292"/>
                      <a:pt x="100" y="292"/>
                    </a:cubicBezTo>
                    <a:lnTo>
                      <a:pt x="105" y="29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4" name="Freeform 495"/>
              <p:cNvSpPr/>
              <p:nvPr/>
            </p:nvSpPr>
            <p:spPr bwMode="auto">
              <a:xfrm>
                <a:off x="26988" y="1011238"/>
                <a:ext cx="425450" cy="1111250"/>
              </a:xfrm>
              <a:custGeom>
                <a:avLst/>
                <a:gdLst>
                  <a:gd name="T0" fmla="*/ 2147483647 w 113"/>
                  <a:gd name="T1" fmla="*/ 2147483647 h 295"/>
                  <a:gd name="T2" fmla="*/ 2147483647 w 113"/>
                  <a:gd name="T3" fmla="*/ 2147483647 h 295"/>
                  <a:gd name="T4" fmla="*/ 2147483647 w 113"/>
                  <a:gd name="T5" fmla="*/ 2147483647 h 295"/>
                  <a:gd name="T6" fmla="*/ 2147483647 w 113"/>
                  <a:gd name="T7" fmla="*/ 2147483647 h 295"/>
                  <a:gd name="T8" fmla="*/ 2147483647 w 113"/>
                  <a:gd name="T9" fmla="*/ 2147483647 h 295"/>
                  <a:gd name="T10" fmla="*/ 2147483647 w 113"/>
                  <a:gd name="T11" fmla="*/ 2147483647 h 295"/>
                  <a:gd name="T12" fmla="*/ 2147483647 w 113"/>
                  <a:gd name="T13" fmla="*/ 2147483647 h 295"/>
                  <a:gd name="T14" fmla="*/ 2147483647 w 113"/>
                  <a:gd name="T15" fmla="*/ 2147483647 h 295"/>
                  <a:gd name="T16" fmla="*/ 2147483647 w 113"/>
                  <a:gd name="T17" fmla="*/ 2147483647 h 295"/>
                  <a:gd name="T18" fmla="*/ 2147483647 w 113"/>
                  <a:gd name="T19" fmla="*/ 2147483647 h 295"/>
                  <a:gd name="T20" fmla="*/ 2147483647 w 113"/>
                  <a:gd name="T21" fmla="*/ 2147483647 h 295"/>
                  <a:gd name="T22" fmla="*/ 2147483647 w 113"/>
                  <a:gd name="T23" fmla="*/ 2147483647 h 2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 h="295">
                    <a:moveTo>
                      <a:pt x="100" y="295"/>
                    </a:moveTo>
                    <a:cubicBezTo>
                      <a:pt x="113" y="290"/>
                      <a:pt x="113" y="290"/>
                      <a:pt x="113" y="290"/>
                    </a:cubicBezTo>
                    <a:cubicBezTo>
                      <a:pt x="14" y="7"/>
                      <a:pt x="14" y="7"/>
                      <a:pt x="14" y="7"/>
                    </a:cubicBezTo>
                    <a:cubicBezTo>
                      <a:pt x="14" y="7"/>
                      <a:pt x="14" y="7"/>
                      <a:pt x="14" y="7"/>
                    </a:cubicBezTo>
                    <a:cubicBezTo>
                      <a:pt x="14" y="6"/>
                      <a:pt x="14" y="6"/>
                      <a:pt x="14" y="6"/>
                    </a:cubicBezTo>
                    <a:cubicBezTo>
                      <a:pt x="14" y="7"/>
                      <a:pt x="14" y="7"/>
                      <a:pt x="14" y="7"/>
                    </a:cubicBezTo>
                    <a:cubicBezTo>
                      <a:pt x="12" y="3"/>
                      <a:pt x="8" y="0"/>
                      <a:pt x="5" y="2"/>
                    </a:cubicBezTo>
                    <a:cubicBezTo>
                      <a:pt x="2" y="3"/>
                      <a:pt x="0" y="7"/>
                      <a:pt x="1" y="11"/>
                    </a:cubicBezTo>
                    <a:cubicBezTo>
                      <a:pt x="1" y="11"/>
                      <a:pt x="1" y="11"/>
                      <a:pt x="1" y="11"/>
                    </a:cubicBezTo>
                    <a:cubicBezTo>
                      <a:pt x="1" y="11"/>
                      <a:pt x="1" y="11"/>
                      <a:pt x="1" y="11"/>
                    </a:cubicBezTo>
                    <a:cubicBezTo>
                      <a:pt x="1" y="11"/>
                      <a:pt x="1" y="11"/>
                      <a:pt x="1" y="11"/>
                    </a:cubicBezTo>
                    <a:lnTo>
                      <a:pt x="100" y="295"/>
                    </a:lnTo>
                    <a:close/>
                  </a:path>
                </a:pathLst>
              </a:custGeom>
              <a:solidFill>
                <a:srgbClr val="5962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5" name="Freeform 496"/>
              <p:cNvSpPr/>
              <p:nvPr/>
            </p:nvSpPr>
            <p:spPr bwMode="auto">
              <a:xfrm>
                <a:off x="0" y="1030288"/>
                <a:ext cx="403225" cy="1100138"/>
              </a:xfrm>
              <a:custGeom>
                <a:avLst/>
                <a:gdLst>
                  <a:gd name="T0" fmla="*/ 2147483647 w 107"/>
                  <a:gd name="T1" fmla="*/ 2147483647 h 292"/>
                  <a:gd name="T2" fmla="*/ 0 w 107"/>
                  <a:gd name="T3" fmla="*/ 2147483647 h 292"/>
                  <a:gd name="T4" fmla="*/ 2147483647 w 107"/>
                  <a:gd name="T5" fmla="*/ 2147483647 h 292"/>
                  <a:gd name="T6" fmla="*/ 2147483647 w 107"/>
                  <a:gd name="T7" fmla="*/ 2147483647 h 292"/>
                  <a:gd name="T8" fmla="*/ 2147483647 w 107"/>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92">
                    <a:moveTo>
                      <a:pt x="8" y="6"/>
                    </a:moveTo>
                    <a:cubicBezTo>
                      <a:pt x="6" y="2"/>
                      <a:pt x="3" y="0"/>
                      <a:pt x="0" y="1"/>
                    </a:cubicBezTo>
                    <a:cubicBezTo>
                      <a:pt x="102" y="292"/>
                      <a:pt x="102" y="292"/>
                      <a:pt x="102" y="292"/>
                    </a:cubicBezTo>
                    <a:cubicBezTo>
                      <a:pt x="107" y="290"/>
                      <a:pt x="107" y="290"/>
                      <a:pt x="107" y="290"/>
                    </a:cubicBezTo>
                    <a:lnTo>
                      <a:pt x="8" y="6"/>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6" name="Freeform 497"/>
              <p:cNvSpPr/>
              <p:nvPr/>
            </p:nvSpPr>
            <p:spPr bwMode="auto">
              <a:xfrm>
                <a:off x="0" y="942976"/>
                <a:ext cx="87313" cy="109538"/>
              </a:xfrm>
              <a:custGeom>
                <a:avLst/>
                <a:gdLst>
                  <a:gd name="T0" fmla="*/ 0 w 23"/>
                  <a:gd name="T1" fmla="*/ 2147483647 h 29"/>
                  <a:gd name="T2" fmla="*/ 2147483647 w 23"/>
                  <a:gd name="T3" fmla="*/ 2147483647 h 29"/>
                  <a:gd name="T4" fmla="*/ 2147483647 w 23"/>
                  <a:gd name="T5" fmla="*/ 2147483647 h 29"/>
                  <a:gd name="T6" fmla="*/ 2147483647 w 23"/>
                  <a:gd name="T7" fmla="*/ 2147483647 h 29"/>
                  <a:gd name="T8" fmla="*/ 2147483647 w 23"/>
                  <a:gd name="T9" fmla="*/ 2147483647 h 29"/>
                  <a:gd name="T10" fmla="*/ 2147483647 w 23"/>
                  <a:gd name="T11" fmla="*/ 2147483647 h 29"/>
                  <a:gd name="T12" fmla="*/ 2147483647 w 23"/>
                  <a:gd name="T13" fmla="*/ 2147483647 h 29"/>
                  <a:gd name="T14" fmla="*/ 2147483647 w 23"/>
                  <a:gd name="T15" fmla="*/ 2147483647 h 29"/>
                  <a:gd name="T16" fmla="*/ 2147483647 w 23"/>
                  <a:gd name="T17" fmla="*/ 2147483647 h 29"/>
                  <a:gd name="T18" fmla="*/ 2147483647 w 23"/>
                  <a:gd name="T19" fmla="*/ 2147483647 h 29"/>
                  <a:gd name="T20" fmla="*/ 2147483647 w 23"/>
                  <a:gd name="T21" fmla="*/ 2147483647 h 29"/>
                  <a:gd name="T22" fmla="*/ 2147483647 w 23"/>
                  <a:gd name="T23" fmla="*/ 0 h 29"/>
                  <a:gd name="T24" fmla="*/ 0 w 23"/>
                  <a:gd name="T25" fmla="*/ 2147483647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 h="29">
                    <a:moveTo>
                      <a:pt x="0" y="24"/>
                    </a:moveTo>
                    <a:cubicBezTo>
                      <a:pt x="3" y="23"/>
                      <a:pt x="6" y="25"/>
                      <a:pt x="8" y="29"/>
                    </a:cubicBezTo>
                    <a:cubicBezTo>
                      <a:pt x="8" y="29"/>
                      <a:pt x="8" y="29"/>
                      <a:pt x="8" y="29"/>
                    </a:cubicBezTo>
                    <a:cubicBezTo>
                      <a:pt x="8" y="29"/>
                      <a:pt x="8" y="29"/>
                      <a:pt x="8" y="29"/>
                    </a:cubicBezTo>
                    <a:cubicBezTo>
                      <a:pt x="8" y="29"/>
                      <a:pt x="8" y="29"/>
                      <a:pt x="8" y="29"/>
                    </a:cubicBezTo>
                    <a:cubicBezTo>
                      <a:pt x="7" y="25"/>
                      <a:pt x="9" y="21"/>
                      <a:pt x="12" y="20"/>
                    </a:cubicBezTo>
                    <a:cubicBezTo>
                      <a:pt x="15" y="18"/>
                      <a:pt x="19" y="21"/>
                      <a:pt x="21" y="25"/>
                    </a:cubicBezTo>
                    <a:cubicBezTo>
                      <a:pt x="21" y="24"/>
                      <a:pt x="21" y="24"/>
                      <a:pt x="21" y="24"/>
                    </a:cubicBezTo>
                    <a:cubicBezTo>
                      <a:pt x="21" y="25"/>
                      <a:pt x="21" y="25"/>
                      <a:pt x="21" y="25"/>
                    </a:cubicBezTo>
                    <a:cubicBezTo>
                      <a:pt x="21" y="25"/>
                      <a:pt x="21" y="25"/>
                      <a:pt x="21" y="25"/>
                    </a:cubicBezTo>
                    <a:cubicBezTo>
                      <a:pt x="20" y="21"/>
                      <a:pt x="21" y="17"/>
                      <a:pt x="23" y="16"/>
                    </a:cubicBezTo>
                    <a:cubicBezTo>
                      <a:pt x="5" y="0"/>
                      <a:pt x="5" y="0"/>
                      <a:pt x="5" y="0"/>
                    </a:cubicBezTo>
                    <a:lnTo>
                      <a:pt x="0" y="24"/>
                    </a:lnTo>
                    <a:close/>
                  </a:path>
                </a:pathLst>
              </a:custGeom>
              <a:solidFill>
                <a:srgbClr val="F0ED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7" name="Freeform 498"/>
              <p:cNvSpPr/>
              <p:nvPr/>
            </p:nvSpPr>
            <p:spPr bwMode="auto">
              <a:xfrm>
                <a:off x="11113" y="942976"/>
                <a:ext cx="41275" cy="44450"/>
              </a:xfrm>
              <a:custGeom>
                <a:avLst/>
                <a:gdLst>
                  <a:gd name="T0" fmla="*/ 2147483647 w 11"/>
                  <a:gd name="T1" fmla="*/ 2147483647 h 12"/>
                  <a:gd name="T2" fmla="*/ 2147483647 w 11"/>
                  <a:gd name="T3" fmla="*/ 0 h 12"/>
                  <a:gd name="T4" fmla="*/ 0 w 11"/>
                  <a:gd name="T5" fmla="*/ 2147483647 h 12"/>
                  <a:gd name="T6" fmla="*/ 2147483647 w 11"/>
                  <a:gd name="T7" fmla="*/ 2147483647 h 12"/>
                  <a:gd name="T8" fmla="*/ 2147483647 w 11"/>
                  <a:gd name="T9" fmla="*/ 2147483647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11" y="8"/>
                    </a:moveTo>
                    <a:cubicBezTo>
                      <a:pt x="2" y="0"/>
                      <a:pt x="2" y="0"/>
                      <a:pt x="2" y="0"/>
                    </a:cubicBezTo>
                    <a:cubicBezTo>
                      <a:pt x="0" y="12"/>
                      <a:pt x="0" y="12"/>
                      <a:pt x="0" y="12"/>
                    </a:cubicBezTo>
                    <a:cubicBezTo>
                      <a:pt x="2" y="12"/>
                      <a:pt x="4" y="11"/>
                      <a:pt x="6" y="11"/>
                    </a:cubicBezTo>
                    <a:cubicBezTo>
                      <a:pt x="8" y="10"/>
                      <a:pt x="9" y="9"/>
                      <a:pt x="11" y="8"/>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8" name="Freeform 499"/>
              <p:cNvSpPr/>
              <p:nvPr/>
            </p:nvSpPr>
            <p:spPr bwMode="auto">
              <a:xfrm>
                <a:off x="452438" y="2100263"/>
                <a:ext cx="30163" cy="41275"/>
              </a:xfrm>
              <a:custGeom>
                <a:avLst/>
                <a:gdLst>
                  <a:gd name="T0" fmla="*/ 2147483647 w 19"/>
                  <a:gd name="T1" fmla="*/ 0 h 26"/>
                  <a:gd name="T2" fmla="*/ 0 w 19"/>
                  <a:gd name="T3" fmla="*/ 2147483647 h 26"/>
                  <a:gd name="T4" fmla="*/ 2147483647 w 19"/>
                  <a:gd name="T5" fmla="*/ 2147483647 h 26"/>
                  <a:gd name="T6" fmla="*/ 2147483647 w 19"/>
                  <a:gd name="T7" fmla="*/ 2147483647 h 26"/>
                  <a:gd name="T8" fmla="*/ 2147483647 w 19"/>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6">
                    <a:moveTo>
                      <a:pt x="12" y="0"/>
                    </a:moveTo>
                    <a:lnTo>
                      <a:pt x="0" y="2"/>
                    </a:lnTo>
                    <a:lnTo>
                      <a:pt x="7" y="26"/>
                    </a:lnTo>
                    <a:lnTo>
                      <a:pt x="19" y="22"/>
                    </a:lnTo>
                    <a:lnTo>
                      <a:pt x="12" y="0"/>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9" name="Freeform 500"/>
              <p:cNvSpPr/>
              <p:nvPr/>
            </p:nvSpPr>
            <p:spPr bwMode="auto">
              <a:xfrm>
                <a:off x="403225" y="2103438"/>
                <a:ext cx="60325" cy="53975"/>
              </a:xfrm>
              <a:custGeom>
                <a:avLst/>
                <a:gdLst>
                  <a:gd name="T0" fmla="*/ 2147483647 w 38"/>
                  <a:gd name="T1" fmla="*/ 0 h 34"/>
                  <a:gd name="T2" fmla="*/ 0 w 38"/>
                  <a:gd name="T3" fmla="*/ 2147483647 h 34"/>
                  <a:gd name="T4" fmla="*/ 2147483647 w 38"/>
                  <a:gd name="T5" fmla="*/ 2147483647 h 34"/>
                  <a:gd name="T6" fmla="*/ 2147483647 w 38"/>
                  <a:gd name="T7" fmla="*/ 2147483647 h 34"/>
                  <a:gd name="T8" fmla="*/ 214748364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1" y="0"/>
                    </a:moveTo>
                    <a:lnTo>
                      <a:pt x="0" y="12"/>
                    </a:lnTo>
                    <a:lnTo>
                      <a:pt x="7" y="34"/>
                    </a:lnTo>
                    <a:lnTo>
                      <a:pt x="38" y="24"/>
                    </a:lnTo>
                    <a:lnTo>
                      <a:pt x="31" y="0"/>
                    </a:ln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40" name="Freeform 501"/>
              <p:cNvSpPr/>
              <p:nvPr/>
            </p:nvSpPr>
            <p:spPr bwMode="auto">
              <a:xfrm>
                <a:off x="384175" y="2122488"/>
                <a:ext cx="30163" cy="42863"/>
              </a:xfrm>
              <a:custGeom>
                <a:avLst/>
                <a:gdLst>
                  <a:gd name="T0" fmla="*/ 2147483647 w 19"/>
                  <a:gd name="T1" fmla="*/ 0 h 27"/>
                  <a:gd name="T2" fmla="*/ 0 w 19"/>
                  <a:gd name="T3" fmla="*/ 2147483647 h 27"/>
                  <a:gd name="T4" fmla="*/ 2147483647 w 19"/>
                  <a:gd name="T5" fmla="*/ 2147483647 h 27"/>
                  <a:gd name="T6" fmla="*/ 2147483647 w 19"/>
                  <a:gd name="T7" fmla="*/ 2147483647 h 27"/>
                  <a:gd name="T8" fmla="*/ 2147483647 w 19"/>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7">
                    <a:moveTo>
                      <a:pt x="12" y="0"/>
                    </a:moveTo>
                    <a:lnTo>
                      <a:pt x="0" y="5"/>
                    </a:lnTo>
                    <a:lnTo>
                      <a:pt x="7" y="27"/>
                    </a:lnTo>
                    <a:lnTo>
                      <a:pt x="19" y="22"/>
                    </a:lnTo>
                    <a:lnTo>
                      <a:pt x="12" y="0"/>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1268" name="文本框 150"/>
          <p:cNvSpPr txBox="1">
            <a:spLocks noChangeArrowheads="1"/>
          </p:cNvSpPr>
          <p:nvPr/>
        </p:nvSpPr>
        <p:spPr bwMode="auto">
          <a:xfrm>
            <a:off x="3667125" y="4640263"/>
            <a:ext cx="48577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400" b="1" dirty="0" smtClean="0">
                <a:latin typeface="微软雅黑" panose="020B0503020204020204" charset="-122"/>
                <a:ea typeface="微软雅黑" panose="020B0503020204020204" charset="-122"/>
              </a:rPr>
              <a:t>      【 </a:t>
            </a:r>
            <a:r>
              <a:rPr lang="zh-CN" altLang="en-US" sz="4400" b="1" dirty="0" smtClean="0">
                <a:latin typeface="微软雅黑" panose="020B0503020204020204" charset="-122"/>
                <a:ea typeface="微软雅黑" panose="020B0503020204020204" charset="-122"/>
              </a:rPr>
              <a:t>齐家</a:t>
            </a:r>
            <a:r>
              <a:rPr lang="en-US" altLang="zh-CN" sz="4400" b="1" dirty="0" smtClean="0">
                <a:latin typeface="微软雅黑" panose="020B0503020204020204" charset="-122"/>
                <a:ea typeface="微软雅黑" panose="020B0503020204020204" charset="-122"/>
              </a:rPr>
              <a:t>】</a:t>
            </a:r>
            <a:endParaRPr lang="zh-CN" altLang="en-US" sz="44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矩形 11"/>
          <p:cNvSpPr/>
          <p:nvPr/>
        </p:nvSpPr>
        <p:spPr>
          <a:xfrm>
            <a:off x="-3175" y="0"/>
            <a:ext cx="2411413" cy="6858000"/>
          </a:xfrm>
          <a:prstGeom prst="rect">
            <a:avLst/>
          </a:prstGeom>
          <a:solidFill>
            <a:srgbClr val="9E0808"/>
          </a:solidFill>
          <a:ln w="9525">
            <a:noFill/>
          </a:ln>
        </p:spPr>
        <p:txBody>
          <a:bodyPr anchor="ctr"/>
          <a:p>
            <a:endParaRPr lang="zh-CN" altLang="zh-CN" sz="2000" dirty="0">
              <a:latin typeface="Impact" panose="020B0806030902050204" pitchFamily="34" charset="0"/>
              <a:ea typeface="宋体" panose="02010600030101010101" pitchFamily="2" charset="-122"/>
              <a:sym typeface="Calibri" panose="020F0502020204030204" pitchFamily="34" charset="0"/>
            </a:endParaRPr>
          </a:p>
        </p:txBody>
      </p:sp>
      <p:sp>
        <p:nvSpPr>
          <p:cNvPr id="3074" name="椭圆 15"/>
          <p:cNvSpPr/>
          <p:nvPr/>
        </p:nvSpPr>
        <p:spPr>
          <a:xfrm>
            <a:off x="406400" y="685800"/>
            <a:ext cx="1390650" cy="1389063"/>
          </a:xfrm>
          <a:prstGeom prst="ellipse">
            <a:avLst/>
          </a:prstGeom>
          <a:noFill/>
          <a:ln w="38100" cap="flat" cmpd="sng">
            <a:solidFill>
              <a:schemeClr val="bg1"/>
            </a:solidFill>
            <a:prstDash val="solid"/>
            <a:round/>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5" name="TextBox 39"/>
          <p:cNvSpPr/>
          <p:nvPr/>
        </p:nvSpPr>
        <p:spPr>
          <a:xfrm>
            <a:off x="406400" y="2562225"/>
            <a:ext cx="1447800" cy="2862263"/>
          </a:xfrm>
          <a:prstGeom prst="rect">
            <a:avLst/>
          </a:prstGeom>
          <a:noFill/>
          <a:ln w="9525">
            <a:noFill/>
          </a:ln>
        </p:spPr>
        <p:txBody>
          <a:bodyPr wrap="square" anchor="t">
            <a:spAutoFit/>
          </a:bodyPr>
          <a:p>
            <a:r>
              <a:rPr lang="zh-CN" altLang="en-US" sz="6000" dirty="0">
                <a:solidFill>
                  <a:schemeClr val="bg1"/>
                </a:solidFill>
                <a:latin typeface="Impact" panose="020B0806030902050204" pitchFamily="34" charset="0"/>
                <a:ea typeface="宋体" panose="02010600030101010101" pitchFamily="2" charset="-122"/>
                <a:sym typeface="Impact" panose="020B0806030902050204" pitchFamily="34" charset="0"/>
              </a:rPr>
              <a:t>齐家</a:t>
            </a:r>
            <a:r>
              <a:rPr lang="en-US" altLang="zh-CN" sz="6000" dirty="0">
                <a:solidFill>
                  <a:schemeClr val="bg1"/>
                </a:solidFill>
                <a:latin typeface="Impact" panose="020B0806030902050204" pitchFamily="34" charset="0"/>
                <a:ea typeface="宋体" panose="02010600030101010101" pitchFamily="2" charset="-122"/>
                <a:sym typeface="Impact" panose="020B0806030902050204" pitchFamily="34" charset="0"/>
              </a:rPr>
              <a:t>APP</a:t>
            </a:r>
            <a:endParaRPr lang="en-US" altLang="zh-CN" sz="6000" dirty="0">
              <a:solidFill>
                <a:schemeClr val="bg1"/>
              </a:solidFill>
              <a:latin typeface="Impact" panose="020B0806030902050204" pitchFamily="34" charset="0"/>
              <a:ea typeface="宋体" panose="02010600030101010101" pitchFamily="2" charset="-122"/>
              <a:sym typeface="Impact" panose="020B0806030902050204" pitchFamily="34" charset="0"/>
            </a:endParaRPr>
          </a:p>
        </p:txBody>
      </p:sp>
      <p:sp>
        <p:nvSpPr>
          <p:cNvPr id="3076" name="矩形 3"/>
          <p:cNvSpPr/>
          <p:nvPr/>
        </p:nvSpPr>
        <p:spPr>
          <a:xfrm>
            <a:off x="3209925" y="868363"/>
            <a:ext cx="3046413" cy="4910137"/>
          </a:xfrm>
          <a:prstGeom prst="rect">
            <a:avLst/>
          </a:prstGeom>
          <a:solidFill>
            <a:srgbClr val="9E0808"/>
          </a:solidFill>
          <a:ln w="9525">
            <a:noFill/>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7" name="矩形 37"/>
          <p:cNvSpPr/>
          <p:nvPr/>
        </p:nvSpPr>
        <p:spPr>
          <a:xfrm>
            <a:off x="7643813" y="868363"/>
            <a:ext cx="3089275" cy="4910137"/>
          </a:xfrm>
          <a:prstGeom prst="rect">
            <a:avLst/>
          </a:prstGeom>
          <a:solidFill>
            <a:srgbClr val="9E0808"/>
          </a:solidFill>
          <a:ln w="9525">
            <a:noFill/>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nvGrpSpPr>
          <p:cNvPr id="3078" name="Group 89"/>
          <p:cNvGrpSpPr/>
          <p:nvPr/>
        </p:nvGrpSpPr>
        <p:grpSpPr>
          <a:xfrm>
            <a:off x="646113" y="792163"/>
            <a:ext cx="830262" cy="1068387"/>
            <a:chOff x="0" y="0"/>
            <a:chExt cx="2692401" cy="3448051"/>
          </a:xfrm>
        </p:grpSpPr>
        <p:sp>
          <p:nvSpPr>
            <p:cNvPr id="3079" name="Freeform 19"/>
            <p:cNvSpPr>
              <a:spLocks noEditPoints="1"/>
            </p:cNvSpPr>
            <p:nvPr/>
          </p:nvSpPr>
          <p:spPr>
            <a:xfrm>
              <a:off x="865188" y="147638"/>
              <a:ext cx="641350" cy="6413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3080" name="Freeform 20"/>
            <p:cNvSpPr>
              <a:spLocks noEditPoints="1"/>
            </p:cNvSpPr>
            <p:nvPr/>
          </p:nvSpPr>
          <p:spPr>
            <a:xfrm>
              <a:off x="1439863" y="0"/>
              <a:ext cx="454025" cy="4540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3081" name="Oval 21"/>
            <p:cNvSpPr/>
            <p:nvPr/>
          </p:nvSpPr>
          <p:spPr>
            <a:xfrm>
              <a:off x="1717675" y="811213"/>
              <a:ext cx="171450" cy="171450"/>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082" name="Oval 22"/>
            <p:cNvSpPr/>
            <p:nvPr/>
          </p:nvSpPr>
          <p:spPr>
            <a:xfrm>
              <a:off x="996950" y="1141413"/>
              <a:ext cx="115888" cy="119063"/>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083" name="Freeform 23"/>
            <p:cNvSpPr>
              <a:spLocks noEditPoints="1"/>
            </p:cNvSpPr>
            <p:nvPr/>
          </p:nvSpPr>
          <p:spPr>
            <a:xfrm>
              <a:off x="0" y="788988"/>
              <a:ext cx="2692401" cy="26590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3084" name="Oval 24"/>
            <p:cNvSpPr/>
            <p:nvPr/>
          </p:nvSpPr>
          <p:spPr>
            <a:xfrm>
              <a:off x="1439863" y="1477963"/>
              <a:ext cx="77788" cy="79375"/>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3085" name="Freeform 25"/>
            <p:cNvSpPr/>
            <p:nvPr/>
          </p:nvSpPr>
          <p:spPr>
            <a:xfrm>
              <a:off x="1349375" y="431800"/>
              <a:ext cx="889000" cy="3571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Lst>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grpSp>
      <p:pic>
        <p:nvPicPr>
          <p:cNvPr id="3086" name="图片 2"/>
          <p:cNvPicPr>
            <a:picLocks noChangeAspect="1"/>
          </p:cNvPicPr>
          <p:nvPr/>
        </p:nvPicPr>
        <p:blipFill>
          <a:blip r:embed="rId1"/>
          <a:stretch>
            <a:fillRect/>
          </a:stretch>
        </p:blipFill>
        <p:spPr>
          <a:xfrm>
            <a:off x="3354388" y="1028700"/>
            <a:ext cx="2759075" cy="4602163"/>
          </a:xfrm>
          <a:prstGeom prst="rect">
            <a:avLst/>
          </a:prstGeom>
          <a:noFill/>
          <a:ln w="9525">
            <a:noFill/>
          </a:ln>
        </p:spPr>
      </p:pic>
      <p:pic>
        <p:nvPicPr>
          <p:cNvPr id="3087" name="图片 1"/>
          <p:cNvPicPr>
            <a:picLocks noChangeAspect="1"/>
          </p:cNvPicPr>
          <p:nvPr/>
        </p:nvPicPr>
        <p:blipFill>
          <a:blip r:embed="rId2"/>
          <a:stretch>
            <a:fillRect/>
          </a:stretch>
        </p:blipFill>
        <p:spPr>
          <a:xfrm>
            <a:off x="7785100" y="1044575"/>
            <a:ext cx="2806700" cy="4594225"/>
          </a:xfrm>
          <a:prstGeom prst="rect">
            <a:avLst/>
          </a:prstGeom>
          <a:noFill/>
          <a:ln w="9525">
            <a:noFill/>
          </a:ln>
        </p:spPr>
      </p:pic>
      <p:pic>
        <p:nvPicPr>
          <p:cNvPr id="3088" name="Picture 2" descr="https://www.jia.com/logo/logo.gif"/>
          <p:cNvPicPr>
            <a:picLocks noChangeAspect="1"/>
          </p:cNvPicPr>
          <p:nvPr/>
        </p:nvPicPr>
        <p:blipFill>
          <a:blip r:embed="rId3"/>
          <a:stretch>
            <a:fillRect/>
          </a:stretch>
        </p:blipFill>
        <p:spPr>
          <a:xfrm>
            <a:off x="10733088" y="219075"/>
            <a:ext cx="1152525" cy="71437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任意多边形 77"/>
          <p:cNvSpPr/>
          <p:nvPr/>
        </p:nvSpPr>
        <p:spPr bwMode="auto">
          <a:xfrm>
            <a:off x="106363" y="0"/>
            <a:ext cx="7808912" cy="6858000"/>
          </a:xfrm>
          <a:custGeom>
            <a:avLst/>
            <a:gdLst>
              <a:gd name="T0" fmla="*/ 0 w 6953768"/>
              <a:gd name="T1" fmla="*/ 0 h 6858000"/>
              <a:gd name="T2" fmla="*/ 9847618 w 6953768"/>
              <a:gd name="T3" fmla="*/ 0 h 6858000"/>
              <a:gd name="T4" fmla="*/ 5264604 w 6953768"/>
              <a:gd name="T5" fmla="*/ 6858000 h 6858000"/>
              <a:gd name="T6" fmla="*/ 0 w 6953768"/>
              <a:gd name="T7" fmla="*/ 6858000 h 6858000"/>
              <a:gd name="T8" fmla="*/ 0 w 6953768"/>
              <a:gd name="T9" fmla="*/ 0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53768" h="6858000">
                <a:moveTo>
                  <a:pt x="0" y="0"/>
                </a:moveTo>
                <a:lnTo>
                  <a:pt x="6953768" y="0"/>
                </a:lnTo>
                <a:lnTo>
                  <a:pt x="3717532" y="6858000"/>
                </a:lnTo>
                <a:lnTo>
                  <a:pt x="0" y="6858000"/>
                </a:lnTo>
                <a:lnTo>
                  <a:pt x="0" y="0"/>
                </a:lnTo>
                <a:close/>
              </a:path>
            </a:pathLst>
          </a:cu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99" name="任意多边形 76"/>
          <p:cNvSpPr/>
          <p:nvPr/>
        </p:nvSpPr>
        <p:spPr bwMode="auto">
          <a:xfrm>
            <a:off x="0" y="0"/>
            <a:ext cx="7808913" cy="6858000"/>
          </a:xfrm>
          <a:custGeom>
            <a:avLst/>
            <a:gdLst>
              <a:gd name="T0" fmla="*/ 0 w 6953768"/>
              <a:gd name="T1" fmla="*/ 0 h 6858000"/>
              <a:gd name="T2" fmla="*/ 9847622 w 6953768"/>
              <a:gd name="T3" fmla="*/ 0 h 6858000"/>
              <a:gd name="T4" fmla="*/ 5264606 w 6953768"/>
              <a:gd name="T5" fmla="*/ 6858000 h 6858000"/>
              <a:gd name="T6" fmla="*/ 0 w 6953768"/>
              <a:gd name="T7" fmla="*/ 6858000 h 6858000"/>
              <a:gd name="T8" fmla="*/ 0 w 6953768"/>
              <a:gd name="T9" fmla="*/ 0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53768" h="6858000">
                <a:moveTo>
                  <a:pt x="0" y="0"/>
                </a:moveTo>
                <a:lnTo>
                  <a:pt x="6953768" y="0"/>
                </a:lnTo>
                <a:lnTo>
                  <a:pt x="3717532" y="6858000"/>
                </a:lnTo>
                <a:lnTo>
                  <a:pt x="0" y="6858000"/>
                </a:lnTo>
                <a:lnTo>
                  <a:pt x="0" y="0"/>
                </a:lnTo>
                <a:close/>
              </a:path>
            </a:pathLst>
          </a:custGeom>
          <a:solidFill>
            <a:srgbClr val="FFC5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4100" name="图片 7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125" y="1536700"/>
            <a:ext cx="4767263"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文本框 78"/>
          <p:cNvSpPr txBox="1">
            <a:spLocks noChangeArrowheads="1"/>
          </p:cNvSpPr>
          <p:nvPr/>
        </p:nvSpPr>
        <p:spPr bwMode="auto">
          <a:xfrm>
            <a:off x="238125" y="171450"/>
            <a:ext cx="2055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0D0D0D"/>
                </a:solidFill>
                <a:latin typeface="方正综艺简体" pitchFamily="2" charset="-122"/>
                <a:ea typeface="方正综艺简体" pitchFamily="2" charset="-122"/>
              </a:rPr>
              <a:t>目录</a:t>
            </a:r>
            <a:r>
              <a:rPr lang="zh-CN" altLang="en-US" sz="3600" b="1" dirty="0">
                <a:solidFill>
                  <a:srgbClr val="0D0D0D"/>
                </a:solidFill>
                <a:latin typeface="微软雅黑" panose="020B0503020204020204" charset="-122"/>
                <a:ea typeface="微软雅黑" panose="020B0503020204020204" charset="-122"/>
              </a:rPr>
              <a:t>  </a:t>
            </a:r>
            <a:r>
              <a:rPr lang="en-US" altLang="zh-CN" sz="3600" b="1" dirty="0">
                <a:solidFill>
                  <a:srgbClr val="0D0D0D"/>
                </a:solidFill>
                <a:latin typeface="微软雅黑" panose="020B0503020204020204" charset="-122"/>
                <a:ea typeface="微软雅黑" panose="020B0503020204020204" charset="-122"/>
              </a:rPr>
              <a:t>content</a:t>
            </a:r>
            <a:endParaRPr lang="zh-CN" altLang="en-US" sz="3600" b="1" dirty="0">
              <a:solidFill>
                <a:srgbClr val="0D0D0D"/>
              </a:solidFill>
              <a:latin typeface="微软雅黑" panose="020B0503020204020204" charset="-122"/>
              <a:ea typeface="微软雅黑" panose="020B0503020204020204" charset="-122"/>
            </a:endParaRPr>
          </a:p>
        </p:txBody>
      </p:sp>
      <p:grpSp>
        <p:nvGrpSpPr>
          <p:cNvPr id="4102" name="组合 88"/>
          <p:cNvGrpSpPr/>
          <p:nvPr/>
        </p:nvGrpSpPr>
        <p:grpSpPr bwMode="auto">
          <a:xfrm>
            <a:off x="7808913" y="1697038"/>
            <a:ext cx="3460750" cy="520700"/>
            <a:chOff x="0" y="0"/>
            <a:chExt cx="3461507" cy="521583"/>
          </a:xfrm>
        </p:grpSpPr>
        <p:sp>
          <p:nvSpPr>
            <p:cNvPr id="4127" name="文本框 7"/>
            <p:cNvSpPr txBox="1">
              <a:spLocks noChangeArrowheads="1"/>
            </p:cNvSpPr>
            <p:nvPr/>
          </p:nvSpPr>
          <p:spPr bwMode="auto">
            <a:xfrm>
              <a:off x="941459" y="0"/>
              <a:ext cx="2086768" cy="46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微软雅黑" panose="020B0503020204020204" charset="-122"/>
                  <a:ea typeface="微软雅黑" panose="020B0503020204020204" charset="-122"/>
                </a:rPr>
                <a:t>行业简介</a:t>
              </a:r>
              <a:endParaRPr lang="zh-CN" altLang="en-US" sz="2400" b="1" dirty="0">
                <a:latin typeface="微软雅黑" panose="020B0503020204020204" charset="-122"/>
                <a:ea typeface="微软雅黑" panose="020B0503020204020204" charset="-122"/>
              </a:endParaRPr>
            </a:p>
          </p:txBody>
        </p:sp>
        <p:grpSp>
          <p:nvGrpSpPr>
            <p:cNvPr id="4128" name="组合 84"/>
            <p:cNvGrpSpPr/>
            <p:nvPr/>
          </p:nvGrpSpPr>
          <p:grpSpPr bwMode="auto">
            <a:xfrm>
              <a:off x="0" y="25925"/>
              <a:ext cx="755077" cy="495658"/>
              <a:chOff x="0" y="0"/>
              <a:chExt cx="755077" cy="495658"/>
            </a:xfrm>
          </p:grpSpPr>
          <p:grpSp>
            <p:nvGrpSpPr>
              <p:cNvPr id="4130" name="组合 82"/>
              <p:cNvGrpSpPr/>
              <p:nvPr/>
            </p:nvGrpSpPr>
            <p:grpSpPr bwMode="auto">
              <a:xfrm>
                <a:off x="0" y="0"/>
                <a:ext cx="755077" cy="451157"/>
                <a:chOff x="0" y="0"/>
                <a:chExt cx="755077" cy="451157"/>
              </a:xfrm>
            </p:grpSpPr>
            <p:sp>
              <p:nvSpPr>
                <p:cNvPr id="4132" name="平行四边形 79"/>
                <p:cNvSpPr>
                  <a:spLocks noChangeArrowheads="1"/>
                </p:cNvSpPr>
                <p:nvPr/>
              </p:nvSpPr>
              <p:spPr bwMode="auto">
                <a:xfrm>
                  <a:off x="0" y="0"/>
                  <a:ext cx="725566" cy="410170"/>
                </a:xfrm>
                <a:prstGeom prst="parallelogram">
                  <a:avLst>
                    <a:gd name="adj" fmla="val 48351"/>
                  </a:avLst>
                </a:prstGeom>
                <a:solidFill>
                  <a:srgbClr val="0D0D0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33" name="平行四边形 81"/>
                <p:cNvSpPr>
                  <a:spLocks noChangeArrowheads="1"/>
                </p:cNvSpPr>
                <p:nvPr/>
              </p:nvSpPr>
              <p:spPr bwMode="auto">
                <a:xfrm>
                  <a:off x="29511" y="40987"/>
                  <a:ext cx="725566" cy="410170"/>
                </a:xfrm>
                <a:prstGeom prst="parallelogram">
                  <a:avLst>
                    <a:gd name="adj" fmla="val 48351"/>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4131" name="文本框 83"/>
              <p:cNvSpPr txBox="1">
                <a:spLocks noChangeArrowheads="1"/>
              </p:cNvSpPr>
              <p:nvPr/>
            </p:nvSpPr>
            <p:spPr bwMode="auto">
              <a:xfrm>
                <a:off x="186382" y="33993"/>
                <a:ext cx="3740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latin typeface="微软雅黑" panose="020B0503020204020204" charset="-122"/>
                    <a:ea typeface="微软雅黑" panose="020B0503020204020204" charset="-122"/>
                  </a:rPr>
                  <a:t>1</a:t>
                </a:r>
                <a:endParaRPr lang="zh-CN" altLang="en-US" sz="2400" b="1">
                  <a:latin typeface="微软雅黑" panose="020B0503020204020204" charset="-122"/>
                  <a:ea typeface="微软雅黑" panose="020B0503020204020204" charset="-122"/>
                </a:endParaRPr>
              </a:p>
            </p:txBody>
          </p:sp>
        </p:grpSp>
        <p:cxnSp>
          <p:nvCxnSpPr>
            <p:cNvPr id="4129" name="直接连接符 86"/>
            <p:cNvCxnSpPr>
              <a:cxnSpLocks noChangeShapeType="1"/>
            </p:cNvCxnSpPr>
            <p:nvPr/>
          </p:nvCxnSpPr>
          <p:spPr bwMode="auto">
            <a:xfrm>
              <a:off x="545950" y="462568"/>
              <a:ext cx="2915557" cy="0"/>
            </a:xfrm>
            <a:prstGeom prst="line">
              <a:avLst/>
            </a:prstGeom>
            <a:noFill/>
            <a:ln w="6350">
              <a:solidFill>
                <a:srgbClr val="FFC557"/>
              </a:solidFill>
              <a:round/>
            </a:ln>
            <a:extLst>
              <a:ext uri="{909E8E84-426E-40DD-AFC4-6F175D3DCCD1}">
                <a14:hiddenFill xmlns:a14="http://schemas.microsoft.com/office/drawing/2010/main">
                  <a:noFill/>
                </a14:hiddenFill>
              </a:ext>
            </a:extLst>
          </p:spPr>
        </p:cxnSp>
      </p:grpSp>
      <p:grpSp>
        <p:nvGrpSpPr>
          <p:cNvPr id="4103" name="组合 89"/>
          <p:cNvGrpSpPr/>
          <p:nvPr/>
        </p:nvGrpSpPr>
        <p:grpSpPr bwMode="auto">
          <a:xfrm>
            <a:off x="7231063" y="2743200"/>
            <a:ext cx="3462337" cy="520700"/>
            <a:chOff x="0" y="0"/>
            <a:chExt cx="3461507" cy="521583"/>
          </a:xfrm>
        </p:grpSpPr>
        <p:sp>
          <p:nvSpPr>
            <p:cNvPr id="4120" name="文本框 90"/>
            <p:cNvSpPr txBox="1">
              <a:spLocks noChangeArrowheads="1"/>
            </p:cNvSpPr>
            <p:nvPr/>
          </p:nvSpPr>
          <p:spPr bwMode="auto">
            <a:xfrm>
              <a:off x="941459" y="0"/>
              <a:ext cx="2520048" cy="46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微软雅黑" panose="020B0503020204020204" charset="-122"/>
                  <a:ea typeface="微软雅黑" panose="020B0503020204020204" charset="-122"/>
                </a:rPr>
                <a:t>土巴兔</a:t>
              </a:r>
              <a:endParaRPr lang="zh-CN" altLang="en-US" sz="2400" b="1" dirty="0">
                <a:latin typeface="微软雅黑" panose="020B0503020204020204" charset="-122"/>
                <a:ea typeface="微软雅黑" panose="020B0503020204020204" charset="-122"/>
              </a:endParaRPr>
            </a:p>
          </p:txBody>
        </p:sp>
        <p:grpSp>
          <p:nvGrpSpPr>
            <p:cNvPr id="4121" name="组合 91"/>
            <p:cNvGrpSpPr/>
            <p:nvPr/>
          </p:nvGrpSpPr>
          <p:grpSpPr bwMode="auto">
            <a:xfrm>
              <a:off x="0" y="25925"/>
              <a:ext cx="755077" cy="495658"/>
              <a:chOff x="0" y="0"/>
              <a:chExt cx="755077" cy="495658"/>
            </a:xfrm>
          </p:grpSpPr>
          <p:grpSp>
            <p:nvGrpSpPr>
              <p:cNvPr id="4123" name="组合 93"/>
              <p:cNvGrpSpPr/>
              <p:nvPr/>
            </p:nvGrpSpPr>
            <p:grpSpPr bwMode="auto">
              <a:xfrm>
                <a:off x="0" y="0"/>
                <a:ext cx="755077" cy="451157"/>
                <a:chOff x="0" y="0"/>
                <a:chExt cx="755077" cy="451157"/>
              </a:xfrm>
            </p:grpSpPr>
            <p:sp>
              <p:nvSpPr>
                <p:cNvPr id="4125" name="平行四边形 95"/>
                <p:cNvSpPr>
                  <a:spLocks noChangeArrowheads="1"/>
                </p:cNvSpPr>
                <p:nvPr/>
              </p:nvSpPr>
              <p:spPr bwMode="auto">
                <a:xfrm>
                  <a:off x="0" y="0"/>
                  <a:ext cx="725566" cy="410170"/>
                </a:xfrm>
                <a:prstGeom prst="parallelogram">
                  <a:avLst>
                    <a:gd name="adj" fmla="val 48351"/>
                  </a:avLst>
                </a:prstGeom>
                <a:solidFill>
                  <a:srgbClr val="0D0D0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26" name="平行四边形 96"/>
                <p:cNvSpPr>
                  <a:spLocks noChangeArrowheads="1"/>
                </p:cNvSpPr>
                <p:nvPr/>
              </p:nvSpPr>
              <p:spPr bwMode="auto">
                <a:xfrm>
                  <a:off x="29511" y="40987"/>
                  <a:ext cx="725566" cy="410170"/>
                </a:xfrm>
                <a:prstGeom prst="parallelogram">
                  <a:avLst>
                    <a:gd name="adj" fmla="val 48351"/>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4124" name="文本框 94"/>
              <p:cNvSpPr txBox="1">
                <a:spLocks noChangeArrowheads="1"/>
              </p:cNvSpPr>
              <p:nvPr/>
            </p:nvSpPr>
            <p:spPr bwMode="auto">
              <a:xfrm>
                <a:off x="186382" y="33993"/>
                <a:ext cx="3740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latin typeface="微软雅黑" panose="020B0503020204020204" charset="-122"/>
                    <a:ea typeface="微软雅黑" panose="020B0503020204020204" charset="-122"/>
                  </a:rPr>
                  <a:t>2</a:t>
                </a:r>
                <a:endParaRPr lang="zh-CN" altLang="en-US" sz="2400" b="1">
                  <a:latin typeface="微软雅黑" panose="020B0503020204020204" charset="-122"/>
                  <a:ea typeface="微软雅黑" panose="020B0503020204020204" charset="-122"/>
                </a:endParaRPr>
              </a:p>
            </p:txBody>
          </p:sp>
        </p:grpSp>
        <p:cxnSp>
          <p:nvCxnSpPr>
            <p:cNvPr id="4122" name="直接连接符 92"/>
            <p:cNvCxnSpPr>
              <a:cxnSpLocks noChangeShapeType="1"/>
            </p:cNvCxnSpPr>
            <p:nvPr/>
          </p:nvCxnSpPr>
          <p:spPr bwMode="auto">
            <a:xfrm>
              <a:off x="545950" y="462568"/>
              <a:ext cx="2915557" cy="0"/>
            </a:xfrm>
            <a:prstGeom prst="line">
              <a:avLst/>
            </a:prstGeom>
            <a:noFill/>
            <a:ln w="6350">
              <a:solidFill>
                <a:srgbClr val="FFC557"/>
              </a:solidFill>
              <a:round/>
            </a:ln>
            <a:extLst>
              <a:ext uri="{909E8E84-426E-40DD-AFC4-6F175D3DCCD1}">
                <a14:hiddenFill xmlns:a14="http://schemas.microsoft.com/office/drawing/2010/main">
                  <a:noFill/>
                </a14:hiddenFill>
              </a:ext>
            </a:extLst>
          </p:spPr>
        </p:cxnSp>
      </p:grpSp>
      <p:grpSp>
        <p:nvGrpSpPr>
          <p:cNvPr id="4104" name="组合 97"/>
          <p:cNvGrpSpPr/>
          <p:nvPr/>
        </p:nvGrpSpPr>
        <p:grpSpPr bwMode="auto">
          <a:xfrm>
            <a:off x="6654800" y="3789363"/>
            <a:ext cx="3462338" cy="520700"/>
            <a:chOff x="0" y="0"/>
            <a:chExt cx="3461507" cy="521583"/>
          </a:xfrm>
        </p:grpSpPr>
        <p:sp>
          <p:nvSpPr>
            <p:cNvPr id="4113" name="文本框 98"/>
            <p:cNvSpPr txBox="1">
              <a:spLocks noChangeArrowheads="1"/>
            </p:cNvSpPr>
            <p:nvPr/>
          </p:nvSpPr>
          <p:spPr bwMode="auto">
            <a:xfrm>
              <a:off x="941459" y="0"/>
              <a:ext cx="2520048" cy="46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微软雅黑" panose="020B0503020204020204" charset="-122"/>
                  <a:ea typeface="微软雅黑" panose="020B0503020204020204" charset="-122"/>
                </a:rPr>
                <a:t>齐家</a:t>
              </a:r>
              <a:endParaRPr lang="zh-CN" altLang="en-US" sz="2400" b="1" dirty="0">
                <a:latin typeface="微软雅黑" panose="020B0503020204020204" charset="-122"/>
                <a:ea typeface="微软雅黑" panose="020B0503020204020204" charset="-122"/>
              </a:endParaRPr>
            </a:p>
          </p:txBody>
        </p:sp>
        <p:grpSp>
          <p:nvGrpSpPr>
            <p:cNvPr id="4114" name="组合 99"/>
            <p:cNvGrpSpPr/>
            <p:nvPr/>
          </p:nvGrpSpPr>
          <p:grpSpPr bwMode="auto">
            <a:xfrm>
              <a:off x="0" y="25925"/>
              <a:ext cx="755077" cy="495658"/>
              <a:chOff x="0" y="0"/>
              <a:chExt cx="755077" cy="495658"/>
            </a:xfrm>
          </p:grpSpPr>
          <p:grpSp>
            <p:nvGrpSpPr>
              <p:cNvPr id="4116" name="组合 101"/>
              <p:cNvGrpSpPr/>
              <p:nvPr/>
            </p:nvGrpSpPr>
            <p:grpSpPr bwMode="auto">
              <a:xfrm>
                <a:off x="0" y="0"/>
                <a:ext cx="755077" cy="451157"/>
                <a:chOff x="0" y="0"/>
                <a:chExt cx="755077" cy="451157"/>
              </a:xfrm>
            </p:grpSpPr>
            <p:sp>
              <p:nvSpPr>
                <p:cNvPr id="4118" name="平行四边形 103"/>
                <p:cNvSpPr>
                  <a:spLocks noChangeArrowheads="1"/>
                </p:cNvSpPr>
                <p:nvPr/>
              </p:nvSpPr>
              <p:spPr bwMode="auto">
                <a:xfrm>
                  <a:off x="0" y="0"/>
                  <a:ext cx="725566" cy="410170"/>
                </a:xfrm>
                <a:prstGeom prst="parallelogram">
                  <a:avLst>
                    <a:gd name="adj" fmla="val 48351"/>
                  </a:avLst>
                </a:prstGeom>
                <a:solidFill>
                  <a:srgbClr val="0D0D0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19" name="平行四边形 104"/>
                <p:cNvSpPr>
                  <a:spLocks noChangeArrowheads="1"/>
                </p:cNvSpPr>
                <p:nvPr/>
              </p:nvSpPr>
              <p:spPr bwMode="auto">
                <a:xfrm>
                  <a:off x="29511" y="40987"/>
                  <a:ext cx="725566" cy="410170"/>
                </a:xfrm>
                <a:prstGeom prst="parallelogram">
                  <a:avLst>
                    <a:gd name="adj" fmla="val 48351"/>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4117" name="文本框 102"/>
              <p:cNvSpPr txBox="1">
                <a:spLocks noChangeArrowheads="1"/>
              </p:cNvSpPr>
              <p:nvPr/>
            </p:nvSpPr>
            <p:spPr bwMode="auto">
              <a:xfrm>
                <a:off x="186382" y="33993"/>
                <a:ext cx="3740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latin typeface="微软雅黑" panose="020B0503020204020204" charset="-122"/>
                    <a:ea typeface="微软雅黑" panose="020B0503020204020204" charset="-122"/>
                  </a:rPr>
                  <a:t>3</a:t>
                </a:r>
                <a:endParaRPr lang="zh-CN" altLang="en-US" sz="2400" b="1">
                  <a:latin typeface="微软雅黑" panose="020B0503020204020204" charset="-122"/>
                  <a:ea typeface="微软雅黑" panose="020B0503020204020204" charset="-122"/>
                </a:endParaRPr>
              </a:p>
            </p:txBody>
          </p:sp>
        </p:grpSp>
        <p:cxnSp>
          <p:nvCxnSpPr>
            <p:cNvPr id="4115" name="直接连接符 100"/>
            <p:cNvCxnSpPr>
              <a:cxnSpLocks noChangeShapeType="1"/>
            </p:cNvCxnSpPr>
            <p:nvPr/>
          </p:nvCxnSpPr>
          <p:spPr bwMode="auto">
            <a:xfrm>
              <a:off x="545950" y="462568"/>
              <a:ext cx="2915557" cy="0"/>
            </a:xfrm>
            <a:prstGeom prst="line">
              <a:avLst/>
            </a:prstGeom>
            <a:noFill/>
            <a:ln w="6350">
              <a:solidFill>
                <a:srgbClr val="FFC557"/>
              </a:solidFill>
              <a:round/>
            </a:ln>
            <a:extLst>
              <a:ext uri="{909E8E84-426E-40DD-AFC4-6F175D3DCCD1}">
                <a14:hiddenFill xmlns:a14="http://schemas.microsoft.com/office/drawing/2010/main">
                  <a:noFill/>
                </a14:hiddenFill>
              </a:ext>
            </a:extLst>
          </p:spPr>
        </p:cxnSp>
      </p:grpSp>
      <p:grpSp>
        <p:nvGrpSpPr>
          <p:cNvPr id="4105" name="组合 105"/>
          <p:cNvGrpSpPr/>
          <p:nvPr/>
        </p:nvGrpSpPr>
        <p:grpSpPr bwMode="auto">
          <a:xfrm>
            <a:off x="6078538" y="4835525"/>
            <a:ext cx="3460750" cy="520700"/>
            <a:chOff x="0" y="0"/>
            <a:chExt cx="3461507" cy="521583"/>
          </a:xfrm>
        </p:grpSpPr>
        <p:sp>
          <p:nvSpPr>
            <p:cNvPr id="4106" name="文本框 106"/>
            <p:cNvSpPr txBox="1">
              <a:spLocks noChangeArrowheads="1"/>
            </p:cNvSpPr>
            <p:nvPr/>
          </p:nvSpPr>
          <p:spPr bwMode="auto">
            <a:xfrm>
              <a:off x="941459" y="0"/>
              <a:ext cx="2520048" cy="46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微软雅黑" panose="020B0503020204020204" charset="-122"/>
                  <a:ea typeface="微软雅黑" panose="020B0503020204020204" charset="-122"/>
                </a:rPr>
                <a:t>酷家乐</a:t>
              </a:r>
              <a:endParaRPr lang="zh-CN" altLang="en-US" sz="2400" b="1" dirty="0">
                <a:latin typeface="微软雅黑" panose="020B0503020204020204" charset="-122"/>
                <a:ea typeface="微软雅黑" panose="020B0503020204020204" charset="-122"/>
              </a:endParaRPr>
            </a:p>
          </p:txBody>
        </p:sp>
        <p:grpSp>
          <p:nvGrpSpPr>
            <p:cNvPr id="4107" name="组合 107"/>
            <p:cNvGrpSpPr/>
            <p:nvPr/>
          </p:nvGrpSpPr>
          <p:grpSpPr bwMode="auto">
            <a:xfrm>
              <a:off x="0" y="25925"/>
              <a:ext cx="755077" cy="495658"/>
              <a:chOff x="0" y="0"/>
              <a:chExt cx="755077" cy="495658"/>
            </a:xfrm>
          </p:grpSpPr>
          <p:grpSp>
            <p:nvGrpSpPr>
              <p:cNvPr id="4109" name="组合 109"/>
              <p:cNvGrpSpPr/>
              <p:nvPr/>
            </p:nvGrpSpPr>
            <p:grpSpPr bwMode="auto">
              <a:xfrm>
                <a:off x="0" y="0"/>
                <a:ext cx="755077" cy="451157"/>
                <a:chOff x="0" y="0"/>
                <a:chExt cx="755077" cy="451157"/>
              </a:xfrm>
            </p:grpSpPr>
            <p:sp>
              <p:nvSpPr>
                <p:cNvPr id="4111" name="平行四边形 111"/>
                <p:cNvSpPr>
                  <a:spLocks noChangeArrowheads="1"/>
                </p:cNvSpPr>
                <p:nvPr/>
              </p:nvSpPr>
              <p:spPr bwMode="auto">
                <a:xfrm>
                  <a:off x="0" y="0"/>
                  <a:ext cx="725566" cy="410170"/>
                </a:xfrm>
                <a:prstGeom prst="parallelogram">
                  <a:avLst>
                    <a:gd name="adj" fmla="val 48351"/>
                  </a:avLst>
                </a:prstGeom>
                <a:solidFill>
                  <a:srgbClr val="0D0D0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12" name="平行四边形 112"/>
                <p:cNvSpPr>
                  <a:spLocks noChangeArrowheads="1"/>
                </p:cNvSpPr>
                <p:nvPr/>
              </p:nvSpPr>
              <p:spPr bwMode="auto">
                <a:xfrm>
                  <a:off x="29511" y="40987"/>
                  <a:ext cx="725566" cy="410170"/>
                </a:xfrm>
                <a:prstGeom prst="parallelogram">
                  <a:avLst>
                    <a:gd name="adj" fmla="val 48351"/>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4110" name="文本框 110"/>
              <p:cNvSpPr txBox="1">
                <a:spLocks noChangeArrowheads="1"/>
              </p:cNvSpPr>
              <p:nvPr/>
            </p:nvSpPr>
            <p:spPr bwMode="auto">
              <a:xfrm>
                <a:off x="186382" y="33993"/>
                <a:ext cx="3740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latin typeface="微软雅黑" panose="020B0503020204020204" charset="-122"/>
                    <a:ea typeface="微软雅黑" panose="020B0503020204020204" charset="-122"/>
                  </a:rPr>
                  <a:t>4</a:t>
                </a:r>
                <a:endParaRPr lang="zh-CN" altLang="en-US" sz="2400" b="1">
                  <a:latin typeface="微软雅黑" panose="020B0503020204020204" charset="-122"/>
                  <a:ea typeface="微软雅黑" panose="020B0503020204020204" charset="-122"/>
                </a:endParaRPr>
              </a:p>
            </p:txBody>
          </p:sp>
        </p:grpSp>
        <p:cxnSp>
          <p:nvCxnSpPr>
            <p:cNvPr id="4108" name="直接连接符 108"/>
            <p:cNvCxnSpPr>
              <a:cxnSpLocks noChangeShapeType="1"/>
            </p:cNvCxnSpPr>
            <p:nvPr/>
          </p:nvCxnSpPr>
          <p:spPr bwMode="auto">
            <a:xfrm>
              <a:off x="545950" y="462568"/>
              <a:ext cx="2915557" cy="0"/>
            </a:xfrm>
            <a:prstGeom prst="line">
              <a:avLst/>
            </a:prstGeom>
            <a:noFill/>
            <a:ln w="6350">
              <a:solidFill>
                <a:srgbClr val="FFC557"/>
              </a:solidFill>
              <a:round/>
            </a:ln>
            <a:extLst>
              <a:ext uri="{909E8E84-426E-40DD-AFC4-6F175D3DCCD1}">
                <a14:hiddenFill xmlns:a14="http://schemas.microsoft.com/office/drawing/2010/main">
                  <a:noFill/>
                </a14:hiddenFill>
              </a:ext>
            </a:extLst>
          </p:spPr>
        </p:cxnSp>
      </p:grpSp>
      <p:grpSp>
        <p:nvGrpSpPr>
          <p:cNvPr id="2" name="组合 105"/>
          <p:cNvGrpSpPr/>
          <p:nvPr/>
        </p:nvGrpSpPr>
        <p:grpSpPr bwMode="auto">
          <a:xfrm>
            <a:off x="5491163" y="6011545"/>
            <a:ext cx="3460750" cy="520192"/>
            <a:chOff x="0" y="0"/>
            <a:chExt cx="3461507" cy="521074"/>
          </a:xfrm>
        </p:grpSpPr>
        <p:sp>
          <p:nvSpPr>
            <p:cNvPr id="3" name="文本框 106"/>
            <p:cNvSpPr txBox="1">
              <a:spLocks noChangeArrowheads="1"/>
            </p:cNvSpPr>
            <p:nvPr/>
          </p:nvSpPr>
          <p:spPr bwMode="auto">
            <a:xfrm>
              <a:off x="941459" y="0"/>
              <a:ext cx="2520048" cy="46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微软雅黑" panose="020B0503020204020204" charset="-122"/>
                  <a:ea typeface="微软雅黑" panose="020B0503020204020204" charset="-122"/>
                </a:rPr>
                <a:t>竞品分析</a:t>
              </a:r>
              <a:endParaRPr lang="zh-CN" altLang="en-US" sz="2400" b="1" dirty="0">
                <a:latin typeface="微软雅黑" panose="020B0503020204020204" charset="-122"/>
                <a:ea typeface="微软雅黑" panose="020B0503020204020204" charset="-122"/>
              </a:endParaRPr>
            </a:p>
          </p:txBody>
        </p:sp>
        <p:grpSp>
          <p:nvGrpSpPr>
            <p:cNvPr id="4" name="组合 107"/>
            <p:cNvGrpSpPr/>
            <p:nvPr/>
          </p:nvGrpSpPr>
          <p:grpSpPr bwMode="auto">
            <a:xfrm>
              <a:off x="0" y="25925"/>
              <a:ext cx="755077" cy="495149"/>
              <a:chOff x="0" y="0"/>
              <a:chExt cx="755077" cy="495149"/>
            </a:xfrm>
          </p:grpSpPr>
          <p:grpSp>
            <p:nvGrpSpPr>
              <p:cNvPr id="5" name="组合 109"/>
              <p:cNvGrpSpPr/>
              <p:nvPr/>
            </p:nvGrpSpPr>
            <p:grpSpPr bwMode="auto">
              <a:xfrm>
                <a:off x="0" y="0"/>
                <a:ext cx="755077" cy="451157"/>
                <a:chOff x="0" y="0"/>
                <a:chExt cx="755077" cy="451157"/>
              </a:xfrm>
            </p:grpSpPr>
            <p:sp>
              <p:nvSpPr>
                <p:cNvPr id="6" name="平行四边形 111"/>
                <p:cNvSpPr>
                  <a:spLocks noChangeArrowheads="1"/>
                </p:cNvSpPr>
                <p:nvPr/>
              </p:nvSpPr>
              <p:spPr bwMode="auto">
                <a:xfrm>
                  <a:off x="0" y="0"/>
                  <a:ext cx="725566" cy="410170"/>
                </a:xfrm>
                <a:prstGeom prst="parallelogram">
                  <a:avLst>
                    <a:gd name="adj" fmla="val 48351"/>
                  </a:avLst>
                </a:prstGeom>
                <a:solidFill>
                  <a:srgbClr val="0D0D0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 name="平行四边形 112"/>
                <p:cNvSpPr>
                  <a:spLocks noChangeArrowheads="1"/>
                </p:cNvSpPr>
                <p:nvPr/>
              </p:nvSpPr>
              <p:spPr bwMode="auto">
                <a:xfrm>
                  <a:off x="29511" y="40987"/>
                  <a:ext cx="725566" cy="410170"/>
                </a:xfrm>
                <a:prstGeom prst="parallelogram">
                  <a:avLst>
                    <a:gd name="adj" fmla="val 48351"/>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8" name="文本框 110"/>
              <p:cNvSpPr txBox="1">
                <a:spLocks noChangeArrowheads="1"/>
              </p:cNvSpPr>
              <p:nvPr/>
            </p:nvSpPr>
            <p:spPr bwMode="auto">
              <a:xfrm>
                <a:off x="186382" y="33993"/>
                <a:ext cx="374082" cy="46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latin typeface="微软雅黑" panose="020B0503020204020204" charset="-122"/>
                    <a:ea typeface="微软雅黑" panose="020B0503020204020204" charset="-122"/>
                  </a:rPr>
                  <a:t>5</a:t>
                </a:r>
                <a:endParaRPr lang="en-US" altLang="zh-CN" sz="2400" b="1">
                  <a:latin typeface="微软雅黑" panose="020B0503020204020204" charset="-122"/>
                  <a:ea typeface="微软雅黑" panose="020B0503020204020204" charset="-122"/>
                </a:endParaRPr>
              </a:p>
            </p:txBody>
          </p:sp>
        </p:grpSp>
        <p:cxnSp>
          <p:nvCxnSpPr>
            <p:cNvPr id="9" name="直接连接符 108"/>
            <p:cNvCxnSpPr>
              <a:cxnSpLocks noChangeShapeType="1"/>
            </p:cNvCxnSpPr>
            <p:nvPr/>
          </p:nvCxnSpPr>
          <p:spPr bwMode="auto">
            <a:xfrm>
              <a:off x="545950" y="462568"/>
              <a:ext cx="2915557" cy="0"/>
            </a:xfrm>
            <a:prstGeom prst="line">
              <a:avLst/>
            </a:prstGeom>
            <a:noFill/>
            <a:ln w="6350">
              <a:solidFill>
                <a:srgbClr val="FFC557"/>
              </a:solidFill>
              <a:round/>
            </a:ln>
            <a:extLst>
              <a:ext uri="{909E8E84-426E-40DD-AFC4-6F175D3DCCD1}">
                <a14:hiddenFill xmlns:a14="http://schemas.microsoft.com/office/drawing/2010/main">
                  <a:noFill/>
                </a14:hiddenFill>
              </a:ext>
            </a:extLst>
          </p:spPr>
        </p:cxn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矩形 11"/>
          <p:cNvSpPr/>
          <p:nvPr/>
        </p:nvSpPr>
        <p:spPr>
          <a:xfrm>
            <a:off x="0" y="-12700"/>
            <a:ext cx="5129213" cy="6888163"/>
          </a:xfrm>
          <a:prstGeom prst="rect">
            <a:avLst/>
          </a:prstGeom>
          <a:solidFill>
            <a:srgbClr val="9E0808"/>
          </a:solidFill>
          <a:ln w="9525">
            <a:noFill/>
          </a:ln>
        </p:spPr>
        <p:txBody>
          <a:bodyPr anchor="ctr"/>
          <a:p>
            <a:endParaRPr lang="zh-CN" altLang="zh-CN" sz="2000" dirty="0">
              <a:latin typeface="Impact" panose="020B0806030902050204" pitchFamily="34" charset="0"/>
              <a:ea typeface="宋体" panose="02010600030101010101" pitchFamily="2" charset="-122"/>
              <a:sym typeface="Calibri" panose="020F0502020204030204" pitchFamily="34" charset="0"/>
            </a:endParaRPr>
          </a:p>
        </p:txBody>
      </p:sp>
      <p:sp>
        <p:nvSpPr>
          <p:cNvPr id="5122" name="椭圆 15"/>
          <p:cNvSpPr/>
          <p:nvPr/>
        </p:nvSpPr>
        <p:spPr>
          <a:xfrm>
            <a:off x="1130300" y="1995488"/>
            <a:ext cx="2867025" cy="2865437"/>
          </a:xfrm>
          <a:prstGeom prst="ellipse">
            <a:avLst/>
          </a:prstGeom>
          <a:noFill/>
          <a:ln w="38100" cap="flat" cmpd="sng">
            <a:solidFill>
              <a:schemeClr val="bg1"/>
            </a:solidFill>
            <a:prstDash val="solid"/>
            <a:round/>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5123" name="文本框 16"/>
          <p:cNvSpPr/>
          <p:nvPr/>
        </p:nvSpPr>
        <p:spPr>
          <a:xfrm>
            <a:off x="5632450" y="674688"/>
            <a:ext cx="4948238" cy="5507037"/>
          </a:xfrm>
          <a:prstGeom prst="rect">
            <a:avLst/>
          </a:prstGeom>
          <a:noFill/>
          <a:ln w="9525">
            <a:noFill/>
          </a:ln>
        </p:spPr>
        <p:txBody>
          <a:bodyPr wrap="square" anchor="t">
            <a:spAutoFit/>
          </a:bodyPr>
          <a:p>
            <a:r>
              <a:rPr lang="zh-CN" altLang="en-US" sz="3200" dirty="0">
                <a:solidFill>
                  <a:srgbClr val="C00000"/>
                </a:solidFill>
                <a:latin typeface="华文隶书" charset="-122"/>
                <a:ea typeface="华文隶书" charset="-122"/>
                <a:sym typeface="宋体" panose="02010600030101010101" pitchFamily="2" charset="-122"/>
              </a:rPr>
              <a:t>齐家网成立于</a:t>
            </a:r>
            <a:r>
              <a:rPr lang="en-US" altLang="zh-CN" sz="3200" dirty="0">
                <a:solidFill>
                  <a:srgbClr val="C00000"/>
                </a:solidFill>
                <a:latin typeface="华文隶书" charset="-122"/>
                <a:ea typeface="华文隶书" charset="-122"/>
                <a:sym typeface="宋体" panose="02010600030101010101" pitchFamily="2" charset="-122"/>
              </a:rPr>
              <a:t>2007</a:t>
            </a:r>
            <a:r>
              <a:rPr lang="zh-CN" altLang="en-US" sz="3200" dirty="0">
                <a:solidFill>
                  <a:srgbClr val="C00000"/>
                </a:solidFill>
                <a:latin typeface="华文隶书" charset="-122"/>
                <a:ea typeface="华文隶书" charset="-122"/>
                <a:sym typeface="宋体" panose="02010600030101010101" pitchFamily="2" charset="-122"/>
              </a:rPr>
              <a:t>年，以提升行业效率和用户体验为己任，业务涵盖家装平台、自营装修业务、齐家特许经营网络、供应链等多个子生态，目前已在全国</a:t>
            </a:r>
            <a:r>
              <a:rPr lang="en-US" altLang="zh-CN" sz="3200" dirty="0">
                <a:solidFill>
                  <a:srgbClr val="C00000"/>
                </a:solidFill>
                <a:latin typeface="华文隶书" charset="-122"/>
                <a:ea typeface="华文隶书" charset="-122"/>
                <a:sym typeface="宋体" panose="02010600030101010101" pitchFamily="2" charset="-122"/>
              </a:rPr>
              <a:t>308</a:t>
            </a:r>
            <a:r>
              <a:rPr lang="zh-CN" altLang="en-US" sz="3200" dirty="0">
                <a:solidFill>
                  <a:srgbClr val="C00000"/>
                </a:solidFill>
                <a:latin typeface="华文隶书" charset="-122"/>
                <a:ea typeface="华文隶书" charset="-122"/>
                <a:sym typeface="宋体" panose="02010600030101010101" pitchFamily="2" charset="-122"/>
              </a:rPr>
              <a:t>个城市落地，月独立访客超</a:t>
            </a:r>
            <a:r>
              <a:rPr lang="en-US" altLang="zh-CN" sz="3200" dirty="0">
                <a:solidFill>
                  <a:srgbClr val="C00000"/>
                </a:solidFill>
                <a:latin typeface="华文隶书" charset="-122"/>
                <a:ea typeface="华文隶书" charset="-122"/>
                <a:sym typeface="宋体" panose="02010600030101010101" pitchFamily="2" charset="-122"/>
              </a:rPr>
              <a:t>5000</a:t>
            </a:r>
            <a:r>
              <a:rPr lang="zh-CN" altLang="en-US" sz="3200" dirty="0">
                <a:solidFill>
                  <a:srgbClr val="C00000"/>
                </a:solidFill>
                <a:latin typeface="华文隶书" charset="-122"/>
                <a:ea typeface="华文隶书" charset="-122"/>
                <a:sym typeface="宋体" panose="02010600030101010101" pitchFamily="2" charset="-122"/>
              </a:rPr>
              <a:t>万，是客户在互联网寻求家装服务时的优选平台。</a:t>
            </a:r>
            <a:r>
              <a:rPr lang="en-US" altLang="zh-CN" sz="3200" dirty="0">
                <a:solidFill>
                  <a:srgbClr val="C00000"/>
                </a:solidFill>
                <a:latin typeface="华文隶书" charset="-122"/>
                <a:ea typeface="华文隶书" charset="-122"/>
                <a:sym typeface="宋体" panose="02010600030101010101" pitchFamily="2" charset="-122"/>
              </a:rPr>
              <a:t>2018</a:t>
            </a:r>
            <a:r>
              <a:rPr lang="zh-CN" altLang="en-US" sz="3200" dirty="0">
                <a:solidFill>
                  <a:srgbClr val="C00000"/>
                </a:solidFill>
                <a:latin typeface="华文隶书" charset="-122"/>
                <a:ea typeface="华文隶书" charset="-122"/>
                <a:sym typeface="宋体" panose="02010600030101010101" pitchFamily="2" charset="-122"/>
              </a:rPr>
              <a:t>年</a:t>
            </a:r>
            <a:r>
              <a:rPr lang="en-US" altLang="zh-CN" sz="3200" dirty="0">
                <a:solidFill>
                  <a:srgbClr val="C00000"/>
                </a:solidFill>
                <a:latin typeface="华文隶书" charset="-122"/>
                <a:ea typeface="华文隶书" charset="-122"/>
                <a:sym typeface="宋体" panose="02010600030101010101" pitchFamily="2" charset="-122"/>
              </a:rPr>
              <a:t>7</a:t>
            </a:r>
            <a:r>
              <a:rPr lang="zh-CN" altLang="en-US" sz="3200" dirty="0">
                <a:solidFill>
                  <a:srgbClr val="C00000"/>
                </a:solidFill>
                <a:latin typeface="华文隶书" charset="-122"/>
                <a:ea typeface="华文隶书" charset="-122"/>
                <a:sym typeface="宋体" panose="02010600030101010101" pitchFamily="2" charset="-122"/>
              </a:rPr>
              <a:t>月</a:t>
            </a:r>
            <a:r>
              <a:rPr lang="en-US" altLang="zh-CN" sz="3200" dirty="0">
                <a:solidFill>
                  <a:srgbClr val="C00000"/>
                </a:solidFill>
                <a:latin typeface="华文隶书" charset="-122"/>
                <a:ea typeface="华文隶书" charset="-122"/>
                <a:sym typeface="宋体" panose="02010600030101010101" pitchFamily="2" charset="-122"/>
              </a:rPr>
              <a:t>12</a:t>
            </a:r>
            <a:r>
              <a:rPr lang="zh-CN" altLang="en-US" sz="3200" dirty="0">
                <a:solidFill>
                  <a:srgbClr val="C00000"/>
                </a:solidFill>
                <a:latin typeface="华文隶书" charset="-122"/>
                <a:ea typeface="华文隶书" charset="-122"/>
                <a:sym typeface="宋体" panose="02010600030101010101" pitchFamily="2" charset="-122"/>
              </a:rPr>
              <a:t>日，齐家网成功上市。</a:t>
            </a:r>
            <a:endParaRPr lang="zh-CN" altLang="en-US" sz="3200" dirty="0">
              <a:solidFill>
                <a:srgbClr val="C00000"/>
              </a:solidFill>
              <a:latin typeface="华文隶书" charset="-122"/>
              <a:ea typeface="华文隶书" charset="-122"/>
              <a:sym typeface="宋体" panose="02010600030101010101" pitchFamily="2" charset="-122"/>
            </a:endParaRPr>
          </a:p>
        </p:txBody>
      </p:sp>
      <p:grpSp>
        <p:nvGrpSpPr>
          <p:cNvPr id="5124" name="Group 89"/>
          <p:cNvGrpSpPr/>
          <p:nvPr/>
        </p:nvGrpSpPr>
        <p:grpSpPr>
          <a:xfrm>
            <a:off x="1720850" y="2254250"/>
            <a:ext cx="1687513" cy="2171700"/>
            <a:chOff x="0" y="0"/>
            <a:chExt cx="2692401" cy="3448051"/>
          </a:xfrm>
        </p:grpSpPr>
        <p:sp>
          <p:nvSpPr>
            <p:cNvPr id="5125" name="Freeform 19"/>
            <p:cNvSpPr>
              <a:spLocks noEditPoints="1"/>
            </p:cNvSpPr>
            <p:nvPr/>
          </p:nvSpPr>
          <p:spPr>
            <a:xfrm>
              <a:off x="865188" y="147638"/>
              <a:ext cx="641350" cy="6413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5126" name="Freeform 20"/>
            <p:cNvSpPr>
              <a:spLocks noEditPoints="1"/>
            </p:cNvSpPr>
            <p:nvPr/>
          </p:nvSpPr>
          <p:spPr>
            <a:xfrm>
              <a:off x="1439863" y="0"/>
              <a:ext cx="454025" cy="4540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5127" name="Oval 21"/>
            <p:cNvSpPr/>
            <p:nvPr/>
          </p:nvSpPr>
          <p:spPr>
            <a:xfrm>
              <a:off x="1717675" y="811213"/>
              <a:ext cx="171450" cy="171450"/>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5128" name="Oval 22"/>
            <p:cNvSpPr/>
            <p:nvPr/>
          </p:nvSpPr>
          <p:spPr>
            <a:xfrm>
              <a:off x="996950" y="1141413"/>
              <a:ext cx="115888" cy="119063"/>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5129" name="Freeform 23"/>
            <p:cNvSpPr>
              <a:spLocks noEditPoints="1"/>
            </p:cNvSpPr>
            <p:nvPr/>
          </p:nvSpPr>
          <p:spPr>
            <a:xfrm>
              <a:off x="0" y="788988"/>
              <a:ext cx="2692401" cy="26590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5130" name="Oval 24"/>
            <p:cNvSpPr/>
            <p:nvPr/>
          </p:nvSpPr>
          <p:spPr>
            <a:xfrm>
              <a:off x="1439863" y="1477963"/>
              <a:ext cx="77788" cy="79375"/>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5131" name="Freeform 25"/>
            <p:cNvSpPr/>
            <p:nvPr/>
          </p:nvSpPr>
          <p:spPr>
            <a:xfrm>
              <a:off x="1349375" y="431800"/>
              <a:ext cx="889000" cy="3571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Lst>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grpSp>
      <p:pic>
        <p:nvPicPr>
          <p:cNvPr id="5132" name="Picture 2" descr="https://www.jia.com/logo/logo.gif"/>
          <p:cNvPicPr>
            <a:picLocks noChangeAspect="1"/>
          </p:cNvPicPr>
          <p:nvPr/>
        </p:nvPicPr>
        <p:blipFill>
          <a:blip r:embed="rId1"/>
          <a:stretch>
            <a:fillRect/>
          </a:stretch>
        </p:blipFill>
        <p:spPr>
          <a:xfrm>
            <a:off x="10712450" y="247650"/>
            <a:ext cx="1152525" cy="714375"/>
          </a:xfrm>
          <a:prstGeom prst="rect">
            <a:avLst/>
          </a:prstGeom>
          <a:noFill/>
          <a:ln w="9525">
            <a:noFill/>
          </a:ln>
        </p:spPr>
      </p:pic>
      <p:pic>
        <p:nvPicPr>
          <p:cNvPr id="2" name="图片 1"/>
          <p:cNvPicPr>
            <a:picLocks noChangeAspect="1"/>
          </p:cNvPicPr>
          <p:nvPr/>
        </p:nvPicPr>
        <p:blipFill>
          <a:blip r:embed="rId2"/>
          <a:stretch>
            <a:fillRect/>
          </a:stretch>
        </p:blipFill>
        <p:spPr>
          <a:xfrm>
            <a:off x="635" y="-12700"/>
            <a:ext cx="12231370" cy="68884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矩形 11"/>
          <p:cNvSpPr/>
          <p:nvPr/>
        </p:nvSpPr>
        <p:spPr>
          <a:xfrm>
            <a:off x="0" y="0"/>
            <a:ext cx="2436813" cy="6858000"/>
          </a:xfrm>
          <a:prstGeom prst="rect">
            <a:avLst/>
          </a:prstGeom>
          <a:solidFill>
            <a:srgbClr val="9E0808"/>
          </a:solidFill>
          <a:ln w="9525">
            <a:noFill/>
          </a:ln>
        </p:spPr>
        <p:txBody>
          <a:bodyPr anchor="ctr"/>
          <a:p>
            <a:endParaRPr lang="zh-CN" altLang="zh-CN" sz="2000" dirty="0">
              <a:latin typeface="Impact" panose="020B0806030902050204" pitchFamily="34" charset="0"/>
              <a:ea typeface="宋体" panose="02010600030101010101" pitchFamily="2" charset="-122"/>
              <a:sym typeface="Calibri" panose="020F0502020204030204" pitchFamily="34" charset="0"/>
            </a:endParaRPr>
          </a:p>
        </p:txBody>
      </p:sp>
      <p:sp>
        <p:nvSpPr>
          <p:cNvPr id="6146" name="TextBox 39"/>
          <p:cNvSpPr/>
          <p:nvPr/>
        </p:nvSpPr>
        <p:spPr>
          <a:xfrm>
            <a:off x="523875" y="2679700"/>
            <a:ext cx="1547813" cy="3784600"/>
          </a:xfrm>
          <a:prstGeom prst="rect">
            <a:avLst/>
          </a:prstGeom>
          <a:noFill/>
          <a:ln w="9525">
            <a:noFill/>
          </a:ln>
        </p:spPr>
        <p:txBody>
          <a:bodyPr wrap="square" anchor="t">
            <a:spAutoFit/>
          </a:bodyPr>
          <a:p>
            <a:r>
              <a:rPr lang="zh-CN" altLang="en-US" sz="6000" dirty="0">
                <a:solidFill>
                  <a:schemeClr val="bg1"/>
                </a:solidFill>
                <a:latin typeface="Impact" panose="020B0806030902050204" pitchFamily="34" charset="0"/>
                <a:ea typeface="宋体" panose="02010600030101010101" pitchFamily="2" charset="-122"/>
                <a:sym typeface="Impact" panose="020B0806030902050204" pitchFamily="34" charset="0"/>
              </a:rPr>
              <a:t>齐家功能</a:t>
            </a:r>
            <a:endParaRPr lang="zh-CN" altLang="en-US" sz="6000" dirty="0">
              <a:solidFill>
                <a:schemeClr val="bg1"/>
              </a:solidFill>
              <a:latin typeface="Impact" panose="020B0806030902050204" pitchFamily="34" charset="0"/>
              <a:ea typeface="宋体" panose="02010600030101010101" pitchFamily="2" charset="-122"/>
              <a:sym typeface="Impact" panose="020B0806030902050204" pitchFamily="34" charset="0"/>
            </a:endParaRPr>
          </a:p>
        </p:txBody>
      </p:sp>
      <p:sp>
        <p:nvSpPr>
          <p:cNvPr id="6147" name="椭圆 62"/>
          <p:cNvSpPr/>
          <p:nvPr/>
        </p:nvSpPr>
        <p:spPr>
          <a:xfrm>
            <a:off x="460375" y="693738"/>
            <a:ext cx="1390650" cy="1389062"/>
          </a:xfrm>
          <a:prstGeom prst="ellipse">
            <a:avLst/>
          </a:prstGeom>
          <a:noFill/>
          <a:ln w="38100" cap="flat" cmpd="sng">
            <a:solidFill>
              <a:schemeClr val="bg1"/>
            </a:solidFill>
            <a:prstDash val="solid"/>
            <a:round/>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nvGrpSpPr>
          <p:cNvPr id="6148" name="Group 89"/>
          <p:cNvGrpSpPr/>
          <p:nvPr/>
        </p:nvGrpSpPr>
        <p:grpSpPr>
          <a:xfrm>
            <a:off x="741363" y="782638"/>
            <a:ext cx="830262" cy="1068387"/>
            <a:chOff x="0" y="0"/>
            <a:chExt cx="2692401" cy="3448051"/>
          </a:xfrm>
        </p:grpSpPr>
        <p:sp>
          <p:nvSpPr>
            <p:cNvPr id="6149" name="Freeform 19"/>
            <p:cNvSpPr>
              <a:spLocks noEditPoints="1"/>
            </p:cNvSpPr>
            <p:nvPr/>
          </p:nvSpPr>
          <p:spPr>
            <a:xfrm>
              <a:off x="865188" y="147638"/>
              <a:ext cx="641350" cy="6413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6150" name="Freeform 20"/>
            <p:cNvSpPr>
              <a:spLocks noEditPoints="1"/>
            </p:cNvSpPr>
            <p:nvPr/>
          </p:nvSpPr>
          <p:spPr>
            <a:xfrm>
              <a:off x="1439863" y="0"/>
              <a:ext cx="454025" cy="4540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6151" name="Oval 21"/>
            <p:cNvSpPr/>
            <p:nvPr/>
          </p:nvSpPr>
          <p:spPr>
            <a:xfrm>
              <a:off x="1717675" y="811213"/>
              <a:ext cx="171450" cy="171450"/>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6152" name="Oval 22"/>
            <p:cNvSpPr/>
            <p:nvPr/>
          </p:nvSpPr>
          <p:spPr>
            <a:xfrm>
              <a:off x="996950" y="1141413"/>
              <a:ext cx="115888" cy="119063"/>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6153" name="Freeform 23"/>
            <p:cNvSpPr>
              <a:spLocks noEditPoints="1"/>
            </p:cNvSpPr>
            <p:nvPr/>
          </p:nvSpPr>
          <p:spPr>
            <a:xfrm>
              <a:off x="0" y="788988"/>
              <a:ext cx="2692401" cy="26590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6154" name="Oval 24"/>
            <p:cNvSpPr/>
            <p:nvPr/>
          </p:nvSpPr>
          <p:spPr>
            <a:xfrm>
              <a:off x="1439863" y="1477963"/>
              <a:ext cx="77788" cy="79375"/>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6155" name="Freeform 25"/>
            <p:cNvSpPr/>
            <p:nvPr/>
          </p:nvSpPr>
          <p:spPr>
            <a:xfrm>
              <a:off x="1349375" y="431800"/>
              <a:ext cx="889000" cy="3571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Lst>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grpSp>
      <p:grpSp>
        <p:nvGrpSpPr>
          <p:cNvPr id="6156" name="Group229"/>
          <p:cNvGrpSpPr/>
          <p:nvPr/>
        </p:nvGrpSpPr>
        <p:grpSpPr>
          <a:xfrm>
            <a:off x="4202113" y="573088"/>
            <a:ext cx="5073650" cy="5570537"/>
            <a:chOff x="3546000" y="1830532"/>
            <a:chExt cx="2052000" cy="3115999"/>
          </a:xfrm>
        </p:grpSpPr>
        <p:sp>
          <p:nvSpPr>
            <p:cNvPr id="6157" name="FlexibleLine"/>
            <p:cNvSpPr/>
            <p:nvPr/>
          </p:nvSpPr>
          <p:spPr>
            <a:xfrm>
              <a:off x="3812000" y="3437931"/>
              <a:ext cx="570000" cy="1250200"/>
            </a:xfrm>
            <a:custGeom>
              <a:avLst/>
              <a:gdLst/>
              <a:ahLst/>
              <a:cxnLst/>
              <a:pathLst>
                <a:path w="570000" h="1250200" fill="none">
                  <a:moveTo>
                    <a:pt x="0" y="0"/>
                  </a:moveTo>
                  <a:lnTo>
                    <a:pt x="570000" y="-12502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58" name="FlexibleLine"/>
            <p:cNvSpPr/>
            <p:nvPr/>
          </p:nvSpPr>
          <p:spPr>
            <a:xfrm>
              <a:off x="3812000" y="3437931"/>
              <a:ext cx="570000" cy="383800"/>
            </a:xfrm>
            <a:custGeom>
              <a:avLst/>
              <a:gdLst/>
              <a:ahLst/>
              <a:cxnLst/>
              <a:pathLst>
                <a:path w="570000" h="383800" fill="none">
                  <a:moveTo>
                    <a:pt x="0" y="0"/>
                  </a:moveTo>
                  <a:lnTo>
                    <a:pt x="570000" y="-3838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59" name="FlexibleLine"/>
            <p:cNvSpPr/>
            <p:nvPr/>
          </p:nvSpPr>
          <p:spPr>
            <a:xfrm>
              <a:off x="3812000" y="3437931"/>
              <a:ext cx="570000" cy="482600"/>
            </a:xfrm>
            <a:custGeom>
              <a:avLst/>
              <a:gdLst/>
              <a:ahLst/>
              <a:cxnLst/>
              <a:pathLst>
                <a:path w="570000" h="482600" fill="none">
                  <a:moveTo>
                    <a:pt x="0" y="0"/>
                  </a:moveTo>
                  <a:lnTo>
                    <a:pt x="570000" y="4826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60" name="FlexibleLine"/>
            <p:cNvSpPr/>
            <p:nvPr/>
          </p:nvSpPr>
          <p:spPr>
            <a:xfrm>
              <a:off x="3812000" y="3437931"/>
              <a:ext cx="570000" cy="1250200"/>
            </a:xfrm>
            <a:custGeom>
              <a:avLst/>
              <a:gdLst/>
              <a:ahLst/>
              <a:cxnLst/>
              <a:pathLst>
                <a:path w="570000" h="1250200" fill="none">
                  <a:moveTo>
                    <a:pt x="0" y="0"/>
                  </a:moveTo>
                  <a:lnTo>
                    <a:pt x="570000" y="12502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61" name="FlexibleLine"/>
            <p:cNvSpPr/>
            <p:nvPr/>
          </p:nvSpPr>
          <p:spPr>
            <a:xfrm>
              <a:off x="4883600" y="2187731"/>
              <a:ext cx="152000" cy="235600"/>
            </a:xfrm>
            <a:custGeom>
              <a:avLst/>
              <a:gdLst/>
              <a:ahLst/>
              <a:cxnLst/>
              <a:pathLst>
                <a:path w="152000" h="235600" fill="none">
                  <a:moveTo>
                    <a:pt x="0" y="0"/>
                  </a:moveTo>
                  <a:lnTo>
                    <a:pt x="60800" y="0"/>
                  </a:lnTo>
                  <a:lnTo>
                    <a:pt x="60800" y="-190000"/>
                  </a:lnTo>
                  <a:cubicBezTo>
                    <a:pt x="60800" y="-217360"/>
                    <a:pt x="79040" y="-235600"/>
                    <a:pt x="106400" y="-235600"/>
                  </a:cubicBezTo>
                  <a:lnTo>
                    <a:pt x="152000" y="-2356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62" name="FlexibleLine"/>
            <p:cNvSpPr/>
            <p:nvPr/>
          </p:nvSpPr>
          <p:spPr>
            <a:xfrm>
              <a:off x="4883600" y="2187731"/>
              <a:ext cx="152000" cy="38000"/>
            </a:xfrm>
            <a:custGeom>
              <a:avLst/>
              <a:gdLst/>
              <a:ahLst/>
              <a:cxnLst/>
              <a:pathLst>
                <a:path w="152000" h="38000" fill="none">
                  <a:moveTo>
                    <a:pt x="0" y="0"/>
                  </a:moveTo>
                  <a:lnTo>
                    <a:pt x="60800" y="0"/>
                  </a:lnTo>
                  <a:lnTo>
                    <a:pt x="60800" y="-7600"/>
                  </a:lnTo>
                  <a:cubicBezTo>
                    <a:pt x="60800" y="-25840"/>
                    <a:pt x="72960" y="-38000"/>
                    <a:pt x="91200" y="-38000"/>
                  </a:cubicBezTo>
                  <a:lnTo>
                    <a:pt x="152000" y="-380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63" name="FlexibleLine"/>
            <p:cNvSpPr/>
            <p:nvPr/>
          </p:nvSpPr>
          <p:spPr>
            <a:xfrm>
              <a:off x="4883600" y="2187731"/>
              <a:ext cx="152000" cy="159600"/>
            </a:xfrm>
            <a:custGeom>
              <a:avLst/>
              <a:gdLst/>
              <a:ahLst/>
              <a:cxnLst/>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64" name="FlexibleLine"/>
            <p:cNvSpPr/>
            <p:nvPr/>
          </p:nvSpPr>
          <p:spPr>
            <a:xfrm>
              <a:off x="4883600" y="2187731"/>
              <a:ext cx="152000" cy="357200"/>
            </a:xfrm>
            <a:custGeom>
              <a:avLst/>
              <a:gdLst/>
              <a:ahLst/>
              <a:cxnLst/>
              <a:pathLst>
                <a:path w="152000" h="357200" fill="none">
                  <a:moveTo>
                    <a:pt x="0" y="0"/>
                  </a:moveTo>
                  <a:lnTo>
                    <a:pt x="60800" y="0"/>
                  </a:lnTo>
                  <a:lnTo>
                    <a:pt x="60800" y="311600"/>
                  </a:lnTo>
                  <a:cubicBezTo>
                    <a:pt x="60800" y="338960"/>
                    <a:pt x="79040" y="357200"/>
                    <a:pt x="106400" y="357200"/>
                  </a:cubicBezTo>
                  <a:lnTo>
                    <a:pt x="152000" y="3572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65" name="FlexibleLine"/>
            <p:cNvSpPr/>
            <p:nvPr/>
          </p:nvSpPr>
          <p:spPr>
            <a:xfrm>
              <a:off x="4777200" y="3054131"/>
              <a:ext cx="152000" cy="235600"/>
            </a:xfrm>
            <a:custGeom>
              <a:avLst/>
              <a:gdLst/>
              <a:ahLst/>
              <a:cxnLst/>
              <a:pathLst>
                <a:path w="152000" h="235600" fill="none">
                  <a:moveTo>
                    <a:pt x="0" y="0"/>
                  </a:moveTo>
                  <a:lnTo>
                    <a:pt x="60800" y="0"/>
                  </a:lnTo>
                  <a:lnTo>
                    <a:pt x="60800" y="-190000"/>
                  </a:lnTo>
                  <a:cubicBezTo>
                    <a:pt x="60800" y="-217360"/>
                    <a:pt x="79040" y="-235600"/>
                    <a:pt x="106400" y="-235600"/>
                  </a:cubicBezTo>
                  <a:lnTo>
                    <a:pt x="152000" y="-2356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66" name="FlexibleLine"/>
            <p:cNvSpPr/>
            <p:nvPr/>
          </p:nvSpPr>
          <p:spPr>
            <a:xfrm>
              <a:off x="4777200" y="3054131"/>
              <a:ext cx="152000" cy="38000"/>
            </a:xfrm>
            <a:custGeom>
              <a:avLst/>
              <a:gdLst/>
              <a:ahLst/>
              <a:cxnLst/>
              <a:pathLst>
                <a:path w="152000" h="38000" fill="none">
                  <a:moveTo>
                    <a:pt x="0" y="0"/>
                  </a:moveTo>
                  <a:lnTo>
                    <a:pt x="60800" y="0"/>
                  </a:lnTo>
                  <a:lnTo>
                    <a:pt x="60800" y="-7600"/>
                  </a:lnTo>
                  <a:cubicBezTo>
                    <a:pt x="60800" y="-25840"/>
                    <a:pt x="72960" y="-38000"/>
                    <a:pt x="91200" y="-38000"/>
                  </a:cubicBezTo>
                  <a:lnTo>
                    <a:pt x="152000" y="-380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67" name="FlexibleLine"/>
            <p:cNvSpPr/>
            <p:nvPr/>
          </p:nvSpPr>
          <p:spPr>
            <a:xfrm>
              <a:off x="4777200" y="3054131"/>
              <a:ext cx="152000" cy="159600"/>
            </a:xfrm>
            <a:custGeom>
              <a:avLst/>
              <a:gdLst/>
              <a:ahLst/>
              <a:cxnLst/>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68" name="FlexibleLine"/>
            <p:cNvSpPr/>
            <p:nvPr/>
          </p:nvSpPr>
          <p:spPr>
            <a:xfrm>
              <a:off x="4777200" y="3054131"/>
              <a:ext cx="152000" cy="357200"/>
            </a:xfrm>
            <a:custGeom>
              <a:avLst/>
              <a:gdLst/>
              <a:ahLst/>
              <a:cxnLst/>
              <a:pathLst>
                <a:path w="152000" h="357200" fill="none">
                  <a:moveTo>
                    <a:pt x="0" y="0"/>
                  </a:moveTo>
                  <a:lnTo>
                    <a:pt x="60800" y="0"/>
                  </a:lnTo>
                  <a:lnTo>
                    <a:pt x="60800" y="311600"/>
                  </a:lnTo>
                  <a:cubicBezTo>
                    <a:pt x="60800" y="338960"/>
                    <a:pt x="79040" y="357200"/>
                    <a:pt x="106400" y="357200"/>
                  </a:cubicBezTo>
                  <a:lnTo>
                    <a:pt x="152000" y="3572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69" name="FlexibleLine"/>
            <p:cNvSpPr/>
            <p:nvPr/>
          </p:nvSpPr>
          <p:spPr>
            <a:xfrm>
              <a:off x="4929200" y="3920531"/>
              <a:ext cx="152000" cy="235600"/>
            </a:xfrm>
            <a:custGeom>
              <a:avLst/>
              <a:gdLst/>
              <a:ahLst/>
              <a:cxnLst/>
              <a:pathLst>
                <a:path w="152000" h="235600" fill="none">
                  <a:moveTo>
                    <a:pt x="0" y="0"/>
                  </a:moveTo>
                  <a:lnTo>
                    <a:pt x="60800" y="0"/>
                  </a:lnTo>
                  <a:lnTo>
                    <a:pt x="60800" y="-190000"/>
                  </a:lnTo>
                  <a:cubicBezTo>
                    <a:pt x="60800" y="-217360"/>
                    <a:pt x="79040" y="-235600"/>
                    <a:pt x="106400" y="-235600"/>
                  </a:cubicBezTo>
                  <a:lnTo>
                    <a:pt x="152000" y="-2356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70" name="FlexibleLine"/>
            <p:cNvSpPr/>
            <p:nvPr/>
          </p:nvSpPr>
          <p:spPr>
            <a:xfrm>
              <a:off x="4929200" y="3920531"/>
              <a:ext cx="152000" cy="38000"/>
            </a:xfrm>
            <a:custGeom>
              <a:avLst/>
              <a:gdLst/>
              <a:ahLst/>
              <a:cxnLst/>
              <a:pathLst>
                <a:path w="152000" h="38000" fill="none">
                  <a:moveTo>
                    <a:pt x="0" y="0"/>
                  </a:moveTo>
                  <a:lnTo>
                    <a:pt x="60800" y="0"/>
                  </a:lnTo>
                  <a:lnTo>
                    <a:pt x="60800" y="-7600"/>
                  </a:lnTo>
                  <a:cubicBezTo>
                    <a:pt x="60800" y="-25840"/>
                    <a:pt x="72960" y="-38000"/>
                    <a:pt x="91200" y="-38000"/>
                  </a:cubicBezTo>
                  <a:lnTo>
                    <a:pt x="152000" y="-380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71" name="FlexibleLine"/>
            <p:cNvSpPr/>
            <p:nvPr/>
          </p:nvSpPr>
          <p:spPr>
            <a:xfrm>
              <a:off x="4929200" y="3920531"/>
              <a:ext cx="152000" cy="159600"/>
            </a:xfrm>
            <a:custGeom>
              <a:avLst/>
              <a:gdLst/>
              <a:ahLst/>
              <a:cxnLst/>
              <a:pathLst>
                <a:path w="152000" h="159600" fill="none">
                  <a:moveTo>
                    <a:pt x="0" y="0"/>
                  </a:moveTo>
                  <a:lnTo>
                    <a:pt x="60800" y="0"/>
                  </a:lnTo>
                  <a:lnTo>
                    <a:pt x="60800" y="114000"/>
                  </a:lnTo>
                  <a:cubicBezTo>
                    <a:pt x="60800" y="141360"/>
                    <a:pt x="79040" y="159600"/>
                    <a:pt x="106400" y="159600"/>
                  </a:cubicBezTo>
                  <a:lnTo>
                    <a:pt x="152000" y="1596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72" name="FlexibleLine"/>
            <p:cNvSpPr/>
            <p:nvPr/>
          </p:nvSpPr>
          <p:spPr>
            <a:xfrm>
              <a:off x="4929200" y="3920531"/>
              <a:ext cx="152000" cy="357200"/>
            </a:xfrm>
            <a:custGeom>
              <a:avLst/>
              <a:gdLst/>
              <a:ahLst/>
              <a:cxnLst/>
              <a:pathLst>
                <a:path w="152000" h="357200" fill="none">
                  <a:moveTo>
                    <a:pt x="0" y="0"/>
                  </a:moveTo>
                  <a:lnTo>
                    <a:pt x="60800" y="0"/>
                  </a:lnTo>
                  <a:lnTo>
                    <a:pt x="60800" y="311600"/>
                  </a:lnTo>
                  <a:cubicBezTo>
                    <a:pt x="60800" y="338960"/>
                    <a:pt x="79040" y="357200"/>
                    <a:pt x="106400" y="357200"/>
                  </a:cubicBezTo>
                  <a:lnTo>
                    <a:pt x="152000" y="3572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73" name="FlexibleLine"/>
            <p:cNvSpPr/>
            <p:nvPr/>
          </p:nvSpPr>
          <p:spPr>
            <a:xfrm>
              <a:off x="4883600" y="4688131"/>
              <a:ext cx="152000" cy="136800"/>
            </a:xfrm>
            <a:custGeom>
              <a:avLst/>
              <a:gdLst/>
              <a:ahLst/>
              <a:cxnLst/>
              <a:pathLst>
                <a:path w="152000" h="136800" fill="none">
                  <a:moveTo>
                    <a:pt x="0" y="0"/>
                  </a:moveTo>
                  <a:lnTo>
                    <a:pt x="60800" y="0"/>
                  </a:lnTo>
                  <a:lnTo>
                    <a:pt x="60800" y="-91200"/>
                  </a:lnTo>
                  <a:cubicBezTo>
                    <a:pt x="60800" y="-118560"/>
                    <a:pt x="79040" y="-136800"/>
                    <a:pt x="106400" y="-136800"/>
                  </a:cubicBezTo>
                  <a:lnTo>
                    <a:pt x="152000" y="-1368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74" name="FlexibleLine"/>
            <p:cNvSpPr/>
            <p:nvPr/>
          </p:nvSpPr>
          <p:spPr>
            <a:xfrm>
              <a:off x="4883600" y="4688131"/>
              <a:ext cx="152000" cy="60800"/>
            </a:xfrm>
            <a:custGeom>
              <a:avLst/>
              <a:gdLst/>
              <a:ahLst/>
              <a:cxnLst/>
              <a:pathLst>
                <a:path w="152000" h="60800" fill="none">
                  <a:moveTo>
                    <a:pt x="0" y="0"/>
                  </a:moveTo>
                  <a:lnTo>
                    <a:pt x="60800" y="0"/>
                  </a:lnTo>
                  <a:lnTo>
                    <a:pt x="60800" y="15200"/>
                  </a:lnTo>
                  <a:cubicBezTo>
                    <a:pt x="60800" y="42560"/>
                    <a:pt x="79040" y="60800"/>
                    <a:pt x="106400" y="60800"/>
                  </a:cubicBezTo>
                  <a:lnTo>
                    <a:pt x="152000" y="60800"/>
                  </a:lnTo>
                </a:path>
              </a:pathLst>
            </a:custGeom>
            <a:noFill/>
            <a:ln w="7600" cap="flat" cmpd="sng">
              <a:solidFill>
                <a:srgbClr val="6D6D6D"/>
              </a:solidFill>
              <a:prstDash val="solid"/>
              <a:bevel/>
              <a:headEnd type="none" w="med" len="med"/>
              <a:tailEnd type="none" w="med" len="med"/>
            </a:ln>
          </p:spPr>
          <p:txBody>
            <a:bodyPr/>
            <a:p>
              <a:endParaRPr lang="zh-CN" altLang="en-US"/>
            </a:p>
          </p:txBody>
        </p:sp>
        <p:sp>
          <p:nvSpPr>
            <p:cNvPr id="6175" name="FlexibleLine"/>
            <p:cNvSpPr/>
            <p:nvPr/>
          </p:nvSpPr>
          <p:spPr>
            <a:xfrm>
              <a:off x="4883600" y="4688131"/>
              <a:ext cx="152000" cy="258400"/>
            </a:xfrm>
            <a:custGeom>
              <a:avLst/>
              <a:gdLst/>
              <a:ahLst/>
              <a:cxnLst/>
              <a:pathLst>
                <a:path w="152000" h="258400" fill="none">
                  <a:moveTo>
                    <a:pt x="0" y="0"/>
                  </a:moveTo>
                  <a:lnTo>
                    <a:pt x="60800" y="0"/>
                  </a:lnTo>
                  <a:lnTo>
                    <a:pt x="60800" y="212800"/>
                  </a:lnTo>
                  <a:cubicBezTo>
                    <a:pt x="60800" y="240160"/>
                    <a:pt x="79040" y="258400"/>
                    <a:pt x="106400" y="258400"/>
                  </a:cubicBezTo>
                  <a:lnTo>
                    <a:pt x="152000" y="258400"/>
                  </a:lnTo>
                </a:path>
              </a:pathLst>
            </a:custGeom>
            <a:noFill/>
            <a:ln w="7600" cap="flat" cmpd="sng">
              <a:solidFill>
                <a:srgbClr val="6D6D6D"/>
              </a:solidFill>
              <a:prstDash val="solid"/>
              <a:bevel/>
              <a:headEnd type="none" w="med" len="med"/>
              <a:tailEnd type="none" w="med" len="med"/>
            </a:ln>
          </p:spPr>
          <p:txBody>
            <a:bodyPr/>
            <a:p>
              <a:endParaRPr lang="zh-CN" altLang="en-US"/>
            </a:p>
          </p:txBody>
        </p:sp>
        <p:grpSp>
          <p:nvGrpSpPr>
            <p:cNvPr id="6176" name="主题"/>
            <p:cNvGrpSpPr/>
            <p:nvPr/>
          </p:nvGrpSpPr>
          <p:grpSpPr>
            <a:xfrm>
              <a:off x="3546000" y="3293531"/>
              <a:ext cx="532000" cy="288800"/>
              <a:chOff x="3546000" y="3293531"/>
              <a:chExt cx="532000" cy="288800"/>
            </a:xfrm>
          </p:grpSpPr>
          <p:sp>
            <p:nvSpPr>
              <p:cNvPr id="6177" name="Rectangle balloon"/>
              <p:cNvSpPr/>
              <p:nvPr/>
            </p:nvSpPr>
            <p:spPr>
              <a:xfrm>
                <a:off x="3546000" y="3293531"/>
                <a:ext cx="532000" cy="288800"/>
              </a:xfrm>
              <a:custGeom>
                <a:avLst/>
                <a:gdLst/>
                <a:ahLst/>
                <a:cxnLst/>
                <a:pathLst>
                  <a:path w="532000" h="288800">
                    <a:moveTo>
                      <a:pt x="51984" y="0"/>
                    </a:moveTo>
                    <a:lnTo>
                      <a:pt x="480016" y="0"/>
                    </a:lnTo>
                    <a:cubicBezTo>
                      <a:pt x="508727" y="0"/>
                      <a:pt x="532000" y="23273"/>
                      <a:pt x="532000" y="51984"/>
                    </a:cubicBezTo>
                    <a:lnTo>
                      <a:pt x="532000" y="236816"/>
                    </a:lnTo>
                    <a:cubicBezTo>
                      <a:pt x="532000" y="265527"/>
                      <a:pt x="508727" y="288800"/>
                      <a:pt x="480016" y="288800"/>
                    </a:cubicBezTo>
                    <a:lnTo>
                      <a:pt x="51984" y="288800"/>
                    </a:lnTo>
                    <a:cubicBezTo>
                      <a:pt x="23273" y="288800"/>
                      <a:pt x="0" y="265527"/>
                      <a:pt x="0" y="236816"/>
                    </a:cubicBezTo>
                    <a:lnTo>
                      <a:pt x="0" y="51984"/>
                    </a:lnTo>
                    <a:cubicBezTo>
                      <a:pt x="0" y="23273"/>
                      <a:pt x="23273" y="0"/>
                      <a:pt x="51984" y="0"/>
                    </a:cubicBezTo>
                    <a:close/>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a:effectLst>
                <a:outerShdw dist="21496" dir="2699999" algn="tl" rotWithShape="0">
                  <a:srgbClr val="000000">
                    <a:alpha val="7999"/>
                  </a:srgbClr>
                </a:outerShdw>
              </a:effectLst>
            </p:spPr>
            <p:txBody>
              <a:bodyPr/>
              <a:p>
                <a:endParaRPr lang="zh-CN" altLang="en-US"/>
              </a:p>
            </p:txBody>
          </p:sp>
          <p:sp>
            <p:nvSpPr>
              <p:cNvPr id="6178" name="Text 230"/>
              <p:cNvSpPr txBox="1"/>
              <p:nvPr/>
            </p:nvSpPr>
            <p:spPr>
              <a:xfrm>
                <a:off x="3591600" y="3349265"/>
                <a:ext cx="456000" cy="177333"/>
              </a:xfrm>
              <a:prstGeom prst="rect">
                <a:avLst/>
              </a:prstGeom>
              <a:noFill/>
              <a:ln w="9525">
                <a:noFill/>
              </a:ln>
            </p:spPr>
            <p:txBody>
              <a:bodyPr wrap="square" lIns="36000" tIns="0" rIns="36000" bIns="0" anchor="ctr"/>
              <a:p>
                <a:pPr algn="ctr" eaLnBrk="0" hangingPunct="0"/>
                <a:r>
                  <a:rPr lang="zh-CN" altLang="zh-CN" sz="2400">
                    <a:solidFill>
                      <a:srgbClr val="303030"/>
                    </a:solidFill>
                    <a:latin typeface="宋体" panose="02010600030101010101" pitchFamily="2" charset="-122"/>
                    <a:ea typeface="宋体" panose="02010600030101010101" pitchFamily="2" charset="-122"/>
                  </a:rPr>
                  <a:t>齐家网</a:t>
                </a:r>
                <a:endParaRPr lang="zh-CN" altLang="zh-CN" sz="2400">
                  <a:solidFill>
                    <a:srgbClr val="303030"/>
                  </a:solidFill>
                  <a:latin typeface="宋体" panose="02010600030101010101" pitchFamily="2" charset="-122"/>
                  <a:ea typeface="宋体" panose="02010600030101010101" pitchFamily="2" charset="-122"/>
                </a:endParaRPr>
              </a:p>
            </p:txBody>
          </p:sp>
        </p:grpSp>
        <p:grpSp>
          <p:nvGrpSpPr>
            <p:cNvPr id="6179" name="Main Topic"/>
            <p:cNvGrpSpPr/>
            <p:nvPr/>
          </p:nvGrpSpPr>
          <p:grpSpPr>
            <a:xfrm>
              <a:off x="4324675" y="1911401"/>
              <a:ext cx="585194" cy="519389"/>
              <a:chOff x="4324675" y="1911401"/>
              <a:chExt cx="585194" cy="519389"/>
            </a:xfrm>
          </p:grpSpPr>
          <p:sp>
            <p:nvSpPr>
              <p:cNvPr id="6180" name="Rectangle balloon"/>
              <p:cNvSpPr/>
              <p:nvPr/>
            </p:nvSpPr>
            <p:spPr>
              <a:xfrm>
                <a:off x="4382000" y="2073731"/>
                <a:ext cx="501600" cy="228000"/>
              </a:xfrm>
              <a:custGeom>
                <a:avLst/>
                <a:gdLst/>
                <a:ahLst/>
                <a:cxnLst/>
                <a:pathLst>
                  <a:path w="501600" h="228000">
                    <a:moveTo>
                      <a:pt x="41040" y="0"/>
                    </a:moveTo>
                    <a:lnTo>
                      <a:pt x="460560" y="0"/>
                    </a:lnTo>
                    <a:cubicBezTo>
                      <a:pt x="483226" y="0"/>
                      <a:pt x="501600" y="18374"/>
                      <a:pt x="501600" y="41040"/>
                    </a:cubicBezTo>
                    <a:lnTo>
                      <a:pt x="501600" y="186960"/>
                    </a:lnTo>
                    <a:cubicBezTo>
                      <a:pt x="501600" y="209626"/>
                      <a:pt x="483226" y="228000"/>
                      <a:pt x="460560" y="228000"/>
                    </a:cubicBezTo>
                    <a:lnTo>
                      <a:pt x="41040" y="228000"/>
                    </a:lnTo>
                    <a:cubicBezTo>
                      <a:pt x="18374" y="228000"/>
                      <a:pt x="0" y="209626"/>
                      <a:pt x="0" y="186960"/>
                    </a:cubicBezTo>
                    <a:lnTo>
                      <a:pt x="0" y="41040"/>
                    </a:lnTo>
                    <a:cubicBezTo>
                      <a:pt x="0" y="18374"/>
                      <a:pt x="18374" y="0"/>
                      <a:pt x="41040" y="0"/>
                    </a:cubicBezTo>
                    <a:close/>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a:effectLst>
                <a:outerShdw dist="21496" dir="2699999" algn="tl" rotWithShape="0">
                  <a:srgbClr val="000000">
                    <a:alpha val="7999"/>
                  </a:srgbClr>
                </a:outerShdw>
              </a:effectLst>
            </p:spPr>
            <p:txBody>
              <a:bodyPr/>
              <a:p>
                <a:endParaRPr lang="zh-CN" altLang="en-US"/>
              </a:p>
            </p:txBody>
          </p:sp>
          <p:sp>
            <p:nvSpPr>
              <p:cNvPr id="6181" name="Text 231"/>
              <p:cNvSpPr txBox="1"/>
              <p:nvPr/>
            </p:nvSpPr>
            <p:spPr>
              <a:xfrm>
                <a:off x="4324675" y="1911401"/>
                <a:ext cx="585194" cy="519389"/>
              </a:xfrm>
              <a:prstGeom prst="rect">
                <a:avLst/>
              </a:prstGeom>
              <a:noFill/>
              <a:ln w="9525">
                <a:noFill/>
              </a:ln>
            </p:spPr>
            <p:txBody>
              <a:bodyPr wrap="square" lIns="36000" tIns="0" rIns="36000" bIns="0" anchor="ctr"/>
              <a:p>
                <a:pPr algn="ctr" eaLnBrk="0" hangingPunct="0"/>
                <a:r>
                  <a:rPr lang="zh-CN" altLang="zh-CN" sz="2400">
                    <a:solidFill>
                      <a:srgbClr val="303030"/>
                    </a:solidFill>
                    <a:latin typeface="宋体" panose="02010600030101010101" pitchFamily="2" charset="-122"/>
                    <a:ea typeface="宋体" panose="02010600030101010101" pitchFamily="2" charset="-122"/>
                  </a:rPr>
                  <a:t>品质装修</a:t>
                </a:r>
                <a:endParaRPr lang="zh-CN" altLang="zh-CN" sz="2400">
                  <a:solidFill>
                    <a:srgbClr val="303030"/>
                  </a:solidFill>
                  <a:latin typeface="宋体" panose="02010600030101010101" pitchFamily="2" charset="-122"/>
                  <a:ea typeface="宋体" panose="02010600030101010101" pitchFamily="2" charset="-122"/>
                </a:endParaRPr>
              </a:p>
            </p:txBody>
          </p:sp>
        </p:grpSp>
        <p:grpSp>
          <p:nvGrpSpPr>
            <p:cNvPr id="6182" name="Main Topic"/>
            <p:cNvGrpSpPr/>
            <p:nvPr/>
          </p:nvGrpSpPr>
          <p:grpSpPr>
            <a:xfrm>
              <a:off x="4382000" y="2940131"/>
              <a:ext cx="395200" cy="228000"/>
              <a:chOff x="4382000" y="2940131"/>
              <a:chExt cx="395200" cy="228000"/>
            </a:xfrm>
          </p:grpSpPr>
          <p:sp>
            <p:nvSpPr>
              <p:cNvPr id="6183" name="Rectangle balloon"/>
              <p:cNvSpPr/>
              <p:nvPr/>
            </p:nvSpPr>
            <p:spPr>
              <a:xfrm>
                <a:off x="4382000" y="2940131"/>
                <a:ext cx="395200" cy="228000"/>
              </a:xfrm>
              <a:custGeom>
                <a:avLst/>
                <a:gdLst/>
                <a:ahLst/>
                <a:cxnLst/>
                <a:pathLst>
                  <a:path w="395200" h="228000">
                    <a:moveTo>
                      <a:pt x="41040" y="0"/>
                    </a:moveTo>
                    <a:lnTo>
                      <a:pt x="354160" y="0"/>
                    </a:lnTo>
                    <a:cubicBezTo>
                      <a:pt x="376826" y="0"/>
                      <a:pt x="395200" y="18374"/>
                      <a:pt x="395200" y="41040"/>
                    </a:cubicBezTo>
                    <a:lnTo>
                      <a:pt x="395200" y="186960"/>
                    </a:lnTo>
                    <a:cubicBezTo>
                      <a:pt x="395200" y="209626"/>
                      <a:pt x="376826" y="228000"/>
                      <a:pt x="354160" y="228000"/>
                    </a:cubicBezTo>
                    <a:lnTo>
                      <a:pt x="41040" y="228000"/>
                    </a:lnTo>
                    <a:cubicBezTo>
                      <a:pt x="18374" y="228000"/>
                      <a:pt x="0" y="209626"/>
                      <a:pt x="0" y="186960"/>
                    </a:cubicBezTo>
                    <a:lnTo>
                      <a:pt x="0" y="41040"/>
                    </a:lnTo>
                    <a:cubicBezTo>
                      <a:pt x="0" y="18374"/>
                      <a:pt x="18374" y="0"/>
                      <a:pt x="41040" y="0"/>
                    </a:cubicBezTo>
                    <a:close/>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a:effectLst>
                <a:outerShdw dist="21496" dir="2699999" algn="tl" rotWithShape="0">
                  <a:srgbClr val="000000">
                    <a:alpha val="7999"/>
                  </a:srgbClr>
                </a:outerShdw>
              </a:effectLst>
            </p:spPr>
            <p:txBody>
              <a:bodyPr/>
              <a:p>
                <a:endParaRPr lang="zh-CN" altLang="en-US"/>
              </a:p>
            </p:txBody>
          </p:sp>
          <p:sp>
            <p:nvSpPr>
              <p:cNvPr id="6184" name="Text 232"/>
              <p:cNvSpPr txBox="1"/>
              <p:nvPr/>
            </p:nvSpPr>
            <p:spPr>
              <a:xfrm>
                <a:off x="4412400" y="2975598"/>
                <a:ext cx="357200" cy="157067"/>
              </a:xfrm>
              <a:prstGeom prst="rect">
                <a:avLst/>
              </a:prstGeom>
              <a:noFill/>
              <a:ln w="9525">
                <a:noFill/>
              </a:ln>
            </p:spPr>
            <p:txBody>
              <a:bodyPr wrap="square" lIns="36000" tIns="0" rIns="36000" bIns="0" anchor="ctr"/>
              <a:p>
                <a:pPr algn="ctr" eaLnBrk="0" hangingPunct="0"/>
                <a:r>
                  <a:rPr lang="zh-CN" altLang="zh-CN">
                    <a:solidFill>
                      <a:srgbClr val="303030"/>
                    </a:solidFill>
                    <a:latin typeface="宋体" panose="02010600030101010101" pitchFamily="2" charset="-122"/>
                    <a:ea typeface="宋体" panose="02010600030101010101" pitchFamily="2" charset="-122"/>
                  </a:rPr>
                  <a:t>齐家保</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185" name="Main Topic"/>
            <p:cNvGrpSpPr/>
            <p:nvPr/>
          </p:nvGrpSpPr>
          <p:grpSpPr>
            <a:xfrm>
              <a:off x="4382000" y="3806531"/>
              <a:ext cx="547200" cy="228000"/>
              <a:chOff x="4382000" y="3806531"/>
              <a:chExt cx="547200" cy="228000"/>
            </a:xfrm>
          </p:grpSpPr>
          <p:sp>
            <p:nvSpPr>
              <p:cNvPr id="6186" name="Rectangle balloon"/>
              <p:cNvSpPr/>
              <p:nvPr/>
            </p:nvSpPr>
            <p:spPr>
              <a:xfrm>
                <a:off x="4382000" y="3806531"/>
                <a:ext cx="547200" cy="228000"/>
              </a:xfrm>
              <a:custGeom>
                <a:avLst/>
                <a:gdLst/>
                <a:ahLst/>
                <a:cxnLst/>
                <a:pathLst>
                  <a:path w="547200" h="228000">
                    <a:moveTo>
                      <a:pt x="41040" y="0"/>
                    </a:moveTo>
                    <a:lnTo>
                      <a:pt x="506160" y="0"/>
                    </a:lnTo>
                    <a:cubicBezTo>
                      <a:pt x="528826" y="0"/>
                      <a:pt x="547200" y="18374"/>
                      <a:pt x="547200" y="41040"/>
                    </a:cubicBezTo>
                    <a:lnTo>
                      <a:pt x="547200" y="186960"/>
                    </a:lnTo>
                    <a:cubicBezTo>
                      <a:pt x="547200" y="209626"/>
                      <a:pt x="528826" y="228000"/>
                      <a:pt x="506160" y="228000"/>
                    </a:cubicBezTo>
                    <a:lnTo>
                      <a:pt x="41040" y="228000"/>
                    </a:lnTo>
                    <a:cubicBezTo>
                      <a:pt x="18374" y="228000"/>
                      <a:pt x="0" y="209626"/>
                      <a:pt x="0" y="186960"/>
                    </a:cubicBezTo>
                    <a:lnTo>
                      <a:pt x="0" y="41040"/>
                    </a:lnTo>
                    <a:cubicBezTo>
                      <a:pt x="0" y="18374"/>
                      <a:pt x="18374" y="0"/>
                      <a:pt x="41040" y="0"/>
                    </a:cubicBezTo>
                    <a:close/>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a:effectLst>
                <a:outerShdw dist="21496" dir="2699999" algn="tl" rotWithShape="0">
                  <a:srgbClr val="000000">
                    <a:alpha val="7999"/>
                  </a:srgbClr>
                </a:outerShdw>
              </a:effectLst>
            </p:spPr>
            <p:txBody>
              <a:bodyPr/>
              <a:p>
                <a:endParaRPr lang="zh-CN" altLang="en-US"/>
              </a:p>
            </p:txBody>
          </p:sp>
          <p:sp>
            <p:nvSpPr>
              <p:cNvPr id="6187" name="Text 233"/>
              <p:cNvSpPr txBox="1"/>
              <p:nvPr/>
            </p:nvSpPr>
            <p:spPr>
              <a:xfrm>
                <a:off x="4412400" y="3841998"/>
                <a:ext cx="494000" cy="157067"/>
              </a:xfrm>
              <a:prstGeom prst="rect">
                <a:avLst/>
              </a:prstGeom>
              <a:noFill/>
              <a:ln w="9525">
                <a:noFill/>
              </a:ln>
            </p:spPr>
            <p:txBody>
              <a:bodyPr wrap="square" lIns="36000" tIns="0" rIns="36000" bIns="0" anchor="ctr"/>
              <a:p>
                <a:pPr algn="ctr" eaLnBrk="0" hangingPunct="0"/>
                <a:r>
                  <a:rPr lang="zh-CN" altLang="zh-CN" sz="2000">
                    <a:solidFill>
                      <a:srgbClr val="303030"/>
                    </a:solidFill>
                    <a:latin typeface="宋体" panose="02010600030101010101" pitchFamily="2" charset="-122"/>
                    <a:ea typeface="宋体" panose="02010600030101010101" pitchFamily="2" charset="-122"/>
                  </a:rPr>
                  <a:t>品牌团购</a:t>
                </a:r>
                <a:endParaRPr lang="zh-CN" altLang="zh-CN" sz="2000">
                  <a:solidFill>
                    <a:srgbClr val="303030"/>
                  </a:solidFill>
                  <a:latin typeface="宋体" panose="02010600030101010101" pitchFamily="2" charset="-122"/>
                  <a:ea typeface="宋体" panose="02010600030101010101" pitchFamily="2" charset="-122"/>
                </a:endParaRPr>
              </a:p>
            </p:txBody>
          </p:sp>
        </p:grpSp>
        <p:grpSp>
          <p:nvGrpSpPr>
            <p:cNvPr id="6188" name="Main Topic"/>
            <p:cNvGrpSpPr/>
            <p:nvPr/>
          </p:nvGrpSpPr>
          <p:grpSpPr>
            <a:xfrm>
              <a:off x="4382000" y="4574131"/>
              <a:ext cx="501600" cy="228000"/>
              <a:chOff x="4382000" y="4574131"/>
              <a:chExt cx="501600" cy="228000"/>
            </a:xfrm>
          </p:grpSpPr>
          <p:sp>
            <p:nvSpPr>
              <p:cNvPr id="6189" name="Rectangle balloon"/>
              <p:cNvSpPr/>
              <p:nvPr/>
            </p:nvSpPr>
            <p:spPr>
              <a:xfrm>
                <a:off x="4382000" y="4574131"/>
                <a:ext cx="501600" cy="228000"/>
              </a:xfrm>
              <a:custGeom>
                <a:avLst/>
                <a:gdLst/>
                <a:ahLst/>
                <a:cxnLst/>
                <a:pathLst>
                  <a:path w="501600" h="228000">
                    <a:moveTo>
                      <a:pt x="41040" y="0"/>
                    </a:moveTo>
                    <a:lnTo>
                      <a:pt x="460560" y="0"/>
                    </a:lnTo>
                    <a:cubicBezTo>
                      <a:pt x="483226" y="0"/>
                      <a:pt x="501600" y="18374"/>
                      <a:pt x="501600" y="41040"/>
                    </a:cubicBezTo>
                    <a:lnTo>
                      <a:pt x="501600" y="186960"/>
                    </a:lnTo>
                    <a:cubicBezTo>
                      <a:pt x="501600" y="209626"/>
                      <a:pt x="483226" y="228000"/>
                      <a:pt x="460560" y="228000"/>
                    </a:cubicBezTo>
                    <a:lnTo>
                      <a:pt x="41040" y="228000"/>
                    </a:lnTo>
                    <a:cubicBezTo>
                      <a:pt x="18374" y="228000"/>
                      <a:pt x="0" y="209626"/>
                      <a:pt x="0" y="186960"/>
                    </a:cubicBezTo>
                    <a:lnTo>
                      <a:pt x="0" y="41040"/>
                    </a:lnTo>
                    <a:cubicBezTo>
                      <a:pt x="0" y="18374"/>
                      <a:pt x="18374" y="0"/>
                      <a:pt x="41040" y="0"/>
                    </a:cubicBezTo>
                    <a:close/>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a:effectLst>
                <a:outerShdw dist="21496" dir="2699999" algn="tl" rotWithShape="0">
                  <a:srgbClr val="000000">
                    <a:alpha val="7999"/>
                  </a:srgbClr>
                </a:outerShdw>
              </a:effectLst>
            </p:spPr>
            <p:txBody>
              <a:bodyPr/>
              <a:p>
                <a:endParaRPr lang="zh-CN" altLang="en-US"/>
              </a:p>
            </p:txBody>
          </p:sp>
          <p:sp>
            <p:nvSpPr>
              <p:cNvPr id="6190" name="Text 234"/>
              <p:cNvSpPr txBox="1"/>
              <p:nvPr/>
            </p:nvSpPr>
            <p:spPr>
              <a:xfrm>
                <a:off x="4412400" y="4609261"/>
                <a:ext cx="456000" cy="157067"/>
              </a:xfrm>
              <a:prstGeom prst="rect">
                <a:avLst/>
              </a:prstGeom>
              <a:noFill/>
              <a:ln w="9525">
                <a:noFill/>
              </a:ln>
            </p:spPr>
            <p:txBody>
              <a:bodyPr wrap="square" lIns="36000" tIns="0" rIns="36000" bIns="0" anchor="ctr"/>
              <a:p>
                <a:pPr algn="ctr" eaLnBrk="0" hangingPunct="0"/>
                <a:r>
                  <a:rPr lang="zh-CN" altLang="zh-CN" sz="2000">
                    <a:solidFill>
                      <a:srgbClr val="303030"/>
                    </a:solidFill>
                    <a:latin typeface="宋体" panose="02010600030101010101" pitchFamily="2" charset="-122"/>
                    <a:ea typeface="宋体" panose="02010600030101010101" pitchFamily="2" charset="-122"/>
                  </a:rPr>
                  <a:t>更多服务</a:t>
                </a:r>
                <a:endParaRPr lang="zh-CN" altLang="zh-CN" sz="2000">
                  <a:solidFill>
                    <a:srgbClr val="303030"/>
                  </a:solidFill>
                  <a:latin typeface="宋体" panose="02010600030101010101" pitchFamily="2" charset="-122"/>
                  <a:ea typeface="宋体" panose="02010600030101010101" pitchFamily="2" charset="-122"/>
                </a:endParaRPr>
              </a:p>
            </p:txBody>
          </p:sp>
        </p:grpSp>
        <p:grpSp>
          <p:nvGrpSpPr>
            <p:cNvPr id="6191" name="Sub Topic"/>
            <p:cNvGrpSpPr/>
            <p:nvPr/>
          </p:nvGrpSpPr>
          <p:grpSpPr>
            <a:xfrm>
              <a:off x="5035600" y="1830532"/>
              <a:ext cx="425600" cy="121600"/>
              <a:chOff x="5035600" y="1830532"/>
              <a:chExt cx="425600" cy="121600"/>
            </a:xfrm>
          </p:grpSpPr>
          <p:sp>
            <p:nvSpPr>
              <p:cNvPr id="6192" name="Rectangle balloon"/>
              <p:cNvSpPr/>
              <p:nvPr/>
            </p:nvSpPr>
            <p:spPr>
              <a:xfrm>
                <a:off x="5035600" y="1830532"/>
                <a:ext cx="425600" cy="121600"/>
              </a:xfrm>
              <a:custGeom>
                <a:avLst/>
                <a:gdLst/>
                <a:ahLst/>
                <a:cxnLst/>
                <a:pathLst>
                  <a:path w="425600" h="121600" fill="none">
                    <a:moveTo>
                      <a:pt x="0" y="121600"/>
                    </a:moveTo>
                    <a:lnTo>
                      <a:pt x="4256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193" name="Text 235"/>
              <p:cNvSpPr txBox="1"/>
              <p:nvPr/>
            </p:nvSpPr>
            <p:spPr>
              <a:xfrm>
                <a:off x="5028000" y="1827998"/>
                <a:ext cx="4180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智能报价</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194" name="Sub Topic"/>
            <p:cNvGrpSpPr/>
            <p:nvPr/>
          </p:nvGrpSpPr>
          <p:grpSpPr>
            <a:xfrm>
              <a:off x="5035600" y="2028131"/>
              <a:ext cx="380000" cy="121600"/>
              <a:chOff x="5035600" y="2028131"/>
              <a:chExt cx="380000" cy="121600"/>
            </a:xfrm>
          </p:grpSpPr>
          <p:sp>
            <p:nvSpPr>
              <p:cNvPr id="6195" name="Rectangle balloon"/>
              <p:cNvSpPr/>
              <p:nvPr/>
            </p:nvSpPr>
            <p:spPr>
              <a:xfrm>
                <a:off x="5035600" y="2028131"/>
                <a:ext cx="380000" cy="121600"/>
              </a:xfrm>
              <a:custGeom>
                <a:avLst/>
                <a:gdLst/>
                <a:ahLst/>
                <a:cxnLst/>
                <a:pathLst>
                  <a:path w="380000" h="121600" fill="none">
                    <a:moveTo>
                      <a:pt x="0" y="121600"/>
                    </a:moveTo>
                    <a:lnTo>
                      <a:pt x="3800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196" name="Text 236"/>
              <p:cNvSpPr txBox="1"/>
              <p:nvPr/>
            </p:nvSpPr>
            <p:spPr>
              <a:xfrm>
                <a:off x="5028000" y="2025598"/>
                <a:ext cx="3724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0元设计</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197" name="Sub Topic"/>
            <p:cNvGrpSpPr/>
            <p:nvPr/>
          </p:nvGrpSpPr>
          <p:grpSpPr>
            <a:xfrm>
              <a:off x="5035600" y="2225731"/>
              <a:ext cx="425600" cy="121600"/>
              <a:chOff x="5035600" y="2225731"/>
              <a:chExt cx="425600" cy="121600"/>
            </a:xfrm>
          </p:grpSpPr>
          <p:sp>
            <p:nvSpPr>
              <p:cNvPr id="6198" name="Rectangle balloon"/>
              <p:cNvSpPr/>
              <p:nvPr/>
            </p:nvSpPr>
            <p:spPr>
              <a:xfrm>
                <a:off x="5035600" y="2225731"/>
                <a:ext cx="425600" cy="121600"/>
              </a:xfrm>
              <a:custGeom>
                <a:avLst/>
                <a:gdLst/>
                <a:ahLst/>
                <a:cxnLst/>
                <a:pathLst>
                  <a:path w="425600" h="121600" fill="none">
                    <a:moveTo>
                      <a:pt x="0" y="121600"/>
                    </a:moveTo>
                    <a:lnTo>
                      <a:pt x="4256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199" name="Text 237"/>
              <p:cNvSpPr txBox="1"/>
              <p:nvPr/>
            </p:nvSpPr>
            <p:spPr>
              <a:xfrm>
                <a:off x="5028000" y="2223198"/>
                <a:ext cx="4180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免费量房</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00" name="Sub Topic"/>
            <p:cNvGrpSpPr/>
            <p:nvPr/>
          </p:nvGrpSpPr>
          <p:grpSpPr>
            <a:xfrm>
              <a:off x="5035600" y="2423331"/>
              <a:ext cx="425600" cy="121600"/>
              <a:chOff x="5035600" y="2423331"/>
              <a:chExt cx="425600" cy="121600"/>
            </a:xfrm>
          </p:grpSpPr>
          <p:sp>
            <p:nvSpPr>
              <p:cNvPr id="6201" name="Rectangle balloon"/>
              <p:cNvSpPr/>
              <p:nvPr/>
            </p:nvSpPr>
            <p:spPr>
              <a:xfrm>
                <a:off x="5035600" y="2423331"/>
                <a:ext cx="425600" cy="121600"/>
              </a:xfrm>
              <a:custGeom>
                <a:avLst/>
                <a:gdLst/>
                <a:ahLst/>
                <a:cxnLst/>
                <a:pathLst>
                  <a:path w="425600" h="121600" fill="none">
                    <a:moveTo>
                      <a:pt x="0" y="121600"/>
                    </a:moveTo>
                    <a:lnTo>
                      <a:pt x="4256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02" name="Text 238"/>
              <p:cNvSpPr txBox="1"/>
              <p:nvPr/>
            </p:nvSpPr>
            <p:spPr>
              <a:xfrm>
                <a:off x="5028000" y="2420798"/>
                <a:ext cx="4180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3D效果图</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03" name="Sub Topic"/>
            <p:cNvGrpSpPr/>
            <p:nvPr/>
          </p:nvGrpSpPr>
          <p:grpSpPr>
            <a:xfrm>
              <a:off x="4929200" y="2696931"/>
              <a:ext cx="425600" cy="121600"/>
              <a:chOff x="4929200" y="2696931"/>
              <a:chExt cx="425600" cy="121600"/>
            </a:xfrm>
          </p:grpSpPr>
          <p:sp>
            <p:nvSpPr>
              <p:cNvPr id="6204" name="Rectangle balloon"/>
              <p:cNvSpPr/>
              <p:nvPr/>
            </p:nvSpPr>
            <p:spPr>
              <a:xfrm>
                <a:off x="4929200" y="2696931"/>
                <a:ext cx="425600" cy="121600"/>
              </a:xfrm>
              <a:custGeom>
                <a:avLst/>
                <a:gdLst/>
                <a:ahLst/>
                <a:cxnLst/>
                <a:pathLst>
                  <a:path w="425600" h="121600" fill="none">
                    <a:moveTo>
                      <a:pt x="0" y="121600"/>
                    </a:moveTo>
                    <a:lnTo>
                      <a:pt x="4256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05" name="Text 239"/>
              <p:cNvSpPr txBox="1"/>
              <p:nvPr/>
            </p:nvSpPr>
            <p:spPr>
              <a:xfrm>
                <a:off x="4921600" y="2694398"/>
                <a:ext cx="4180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资金托管</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06" name="Sub Topic"/>
            <p:cNvGrpSpPr/>
            <p:nvPr/>
          </p:nvGrpSpPr>
          <p:grpSpPr>
            <a:xfrm>
              <a:off x="4929200" y="2894531"/>
              <a:ext cx="425600" cy="121600"/>
              <a:chOff x="4929200" y="2894531"/>
              <a:chExt cx="425600" cy="121600"/>
            </a:xfrm>
          </p:grpSpPr>
          <p:sp>
            <p:nvSpPr>
              <p:cNvPr id="6207" name="Rectangle balloon"/>
              <p:cNvSpPr/>
              <p:nvPr/>
            </p:nvSpPr>
            <p:spPr>
              <a:xfrm>
                <a:off x="4929200" y="2894531"/>
                <a:ext cx="425600" cy="121600"/>
              </a:xfrm>
              <a:custGeom>
                <a:avLst/>
                <a:gdLst/>
                <a:ahLst/>
                <a:cxnLst/>
                <a:pathLst>
                  <a:path w="425600" h="121600" fill="none">
                    <a:moveTo>
                      <a:pt x="0" y="121600"/>
                    </a:moveTo>
                    <a:lnTo>
                      <a:pt x="4256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08" name="Text 240"/>
              <p:cNvSpPr txBox="1"/>
              <p:nvPr/>
            </p:nvSpPr>
            <p:spPr>
              <a:xfrm>
                <a:off x="4921600" y="2891998"/>
                <a:ext cx="4180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免费监理</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09" name="Sub Topic"/>
            <p:cNvGrpSpPr/>
            <p:nvPr/>
          </p:nvGrpSpPr>
          <p:grpSpPr>
            <a:xfrm>
              <a:off x="4929200" y="3092131"/>
              <a:ext cx="425600" cy="121600"/>
              <a:chOff x="4929200" y="3092131"/>
              <a:chExt cx="425600" cy="121600"/>
            </a:xfrm>
          </p:grpSpPr>
          <p:sp>
            <p:nvSpPr>
              <p:cNvPr id="6210" name="Rectangle balloon"/>
              <p:cNvSpPr/>
              <p:nvPr/>
            </p:nvSpPr>
            <p:spPr>
              <a:xfrm>
                <a:off x="4929200" y="3092131"/>
                <a:ext cx="425600" cy="121600"/>
              </a:xfrm>
              <a:custGeom>
                <a:avLst/>
                <a:gdLst/>
                <a:ahLst/>
                <a:cxnLst/>
                <a:pathLst>
                  <a:path w="425600" h="121600" fill="none">
                    <a:moveTo>
                      <a:pt x="0" y="121600"/>
                    </a:moveTo>
                    <a:lnTo>
                      <a:pt x="4256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11" name="Text 241"/>
              <p:cNvSpPr txBox="1"/>
              <p:nvPr/>
            </p:nvSpPr>
            <p:spPr>
              <a:xfrm>
                <a:off x="4921600" y="3089598"/>
                <a:ext cx="4180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专业质检</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12" name="Sub Topic"/>
            <p:cNvGrpSpPr/>
            <p:nvPr/>
          </p:nvGrpSpPr>
          <p:grpSpPr>
            <a:xfrm>
              <a:off x="4929200" y="3289731"/>
              <a:ext cx="516800" cy="121600"/>
              <a:chOff x="4929200" y="3289731"/>
              <a:chExt cx="516800" cy="121600"/>
            </a:xfrm>
          </p:grpSpPr>
          <p:sp>
            <p:nvSpPr>
              <p:cNvPr id="6213" name="Rectangle balloon"/>
              <p:cNvSpPr/>
              <p:nvPr/>
            </p:nvSpPr>
            <p:spPr>
              <a:xfrm>
                <a:off x="4929200" y="3289731"/>
                <a:ext cx="516800" cy="121600"/>
              </a:xfrm>
              <a:custGeom>
                <a:avLst/>
                <a:gdLst/>
                <a:ahLst/>
                <a:cxnLst/>
                <a:pathLst>
                  <a:path w="516800" h="121600" fill="none">
                    <a:moveTo>
                      <a:pt x="0" y="121600"/>
                    </a:moveTo>
                    <a:lnTo>
                      <a:pt x="5168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14" name="Text 242"/>
              <p:cNvSpPr txBox="1"/>
              <p:nvPr/>
            </p:nvSpPr>
            <p:spPr>
              <a:xfrm>
                <a:off x="4921600" y="3287198"/>
                <a:ext cx="5092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满意后付款</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15" name="Sub Topic"/>
            <p:cNvGrpSpPr/>
            <p:nvPr/>
          </p:nvGrpSpPr>
          <p:grpSpPr>
            <a:xfrm>
              <a:off x="5081200" y="3563331"/>
              <a:ext cx="425600" cy="121600"/>
              <a:chOff x="5081200" y="3563331"/>
              <a:chExt cx="425600" cy="121600"/>
            </a:xfrm>
          </p:grpSpPr>
          <p:sp>
            <p:nvSpPr>
              <p:cNvPr id="6216" name="Rectangle balloon"/>
              <p:cNvSpPr/>
              <p:nvPr/>
            </p:nvSpPr>
            <p:spPr>
              <a:xfrm>
                <a:off x="5081200" y="3563331"/>
                <a:ext cx="425600" cy="121600"/>
              </a:xfrm>
              <a:custGeom>
                <a:avLst/>
                <a:gdLst/>
                <a:ahLst/>
                <a:cxnLst/>
                <a:pathLst>
                  <a:path w="425600" h="121600" fill="none">
                    <a:moveTo>
                      <a:pt x="0" y="121600"/>
                    </a:moveTo>
                    <a:lnTo>
                      <a:pt x="4256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17" name="Text 243"/>
              <p:cNvSpPr txBox="1"/>
              <p:nvPr/>
            </p:nvSpPr>
            <p:spPr>
              <a:xfrm>
                <a:off x="5073600" y="3560798"/>
                <a:ext cx="4180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建材折扣</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18" name="Sub Topic"/>
            <p:cNvGrpSpPr/>
            <p:nvPr/>
          </p:nvGrpSpPr>
          <p:grpSpPr>
            <a:xfrm>
              <a:off x="5081200" y="3760931"/>
              <a:ext cx="425600" cy="121600"/>
              <a:chOff x="5081200" y="3760931"/>
              <a:chExt cx="425600" cy="121600"/>
            </a:xfrm>
          </p:grpSpPr>
          <p:sp>
            <p:nvSpPr>
              <p:cNvPr id="6219" name="Rectangle balloon"/>
              <p:cNvSpPr/>
              <p:nvPr/>
            </p:nvSpPr>
            <p:spPr>
              <a:xfrm>
                <a:off x="5081200" y="3760931"/>
                <a:ext cx="425600" cy="121600"/>
              </a:xfrm>
              <a:custGeom>
                <a:avLst/>
                <a:gdLst/>
                <a:ahLst/>
                <a:cxnLst/>
                <a:pathLst>
                  <a:path w="425600" h="121600" fill="none">
                    <a:moveTo>
                      <a:pt x="0" y="121600"/>
                    </a:moveTo>
                    <a:lnTo>
                      <a:pt x="4256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20" name="Text 244"/>
              <p:cNvSpPr txBox="1"/>
              <p:nvPr/>
            </p:nvSpPr>
            <p:spPr>
              <a:xfrm>
                <a:off x="5073600" y="3758398"/>
                <a:ext cx="4180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品牌优惠</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21" name="Sub Topic"/>
            <p:cNvGrpSpPr/>
            <p:nvPr/>
          </p:nvGrpSpPr>
          <p:grpSpPr>
            <a:xfrm>
              <a:off x="5081200" y="3958531"/>
              <a:ext cx="425600" cy="121600"/>
              <a:chOff x="5081200" y="3958531"/>
              <a:chExt cx="425600" cy="121600"/>
            </a:xfrm>
          </p:grpSpPr>
          <p:sp>
            <p:nvSpPr>
              <p:cNvPr id="6222" name="Rectangle balloon"/>
              <p:cNvSpPr/>
              <p:nvPr/>
            </p:nvSpPr>
            <p:spPr>
              <a:xfrm>
                <a:off x="5081200" y="3958531"/>
                <a:ext cx="425600" cy="121600"/>
              </a:xfrm>
              <a:custGeom>
                <a:avLst/>
                <a:gdLst/>
                <a:ahLst/>
                <a:cxnLst/>
                <a:pathLst>
                  <a:path w="425600" h="121600" fill="none">
                    <a:moveTo>
                      <a:pt x="0" y="121600"/>
                    </a:moveTo>
                    <a:lnTo>
                      <a:pt x="4256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23" name="Text 245"/>
              <p:cNvSpPr txBox="1"/>
              <p:nvPr/>
            </p:nvSpPr>
            <p:spPr>
              <a:xfrm>
                <a:off x="5073600" y="3955998"/>
                <a:ext cx="4180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家具团购</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24" name="Sub Topic"/>
            <p:cNvGrpSpPr/>
            <p:nvPr/>
          </p:nvGrpSpPr>
          <p:grpSpPr>
            <a:xfrm>
              <a:off x="5081200" y="4156131"/>
              <a:ext cx="516800" cy="121600"/>
              <a:chOff x="5081200" y="4156131"/>
              <a:chExt cx="516800" cy="121600"/>
            </a:xfrm>
          </p:grpSpPr>
          <p:sp>
            <p:nvSpPr>
              <p:cNvPr id="6225" name="Rectangle balloon"/>
              <p:cNvSpPr/>
              <p:nvPr/>
            </p:nvSpPr>
            <p:spPr>
              <a:xfrm>
                <a:off x="5081200" y="4156131"/>
                <a:ext cx="516800" cy="121600"/>
              </a:xfrm>
              <a:custGeom>
                <a:avLst/>
                <a:gdLst/>
                <a:ahLst/>
                <a:cxnLst/>
                <a:pathLst>
                  <a:path w="516800" h="121600" fill="none">
                    <a:moveTo>
                      <a:pt x="0" y="121600"/>
                    </a:moveTo>
                    <a:lnTo>
                      <a:pt x="5168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26" name="Text 246"/>
              <p:cNvSpPr txBox="1"/>
              <p:nvPr/>
            </p:nvSpPr>
            <p:spPr>
              <a:xfrm>
                <a:off x="5073600" y="4153598"/>
                <a:ext cx="5092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新屋齐家装</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27" name="Sub Topic"/>
            <p:cNvGrpSpPr/>
            <p:nvPr/>
          </p:nvGrpSpPr>
          <p:grpSpPr>
            <a:xfrm>
              <a:off x="5035600" y="4429731"/>
              <a:ext cx="516800" cy="121600"/>
              <a:chOff x="5035600" y="4429731"/>
              <a:chExt cx="516800" cy="121600"/>
            </a:xfrm>
          </p:grpSpPr>
          <p:sp>
            <p:nvSpPr>
              <p:cNvPr id="6228" name="Rectangle balloon"/>
              <p:cNvSpPr/>
              <p:nvPr/>
            </p:nvSpPr>
            <p:spPr>
              <a:xfrm>
                <a:off x="5035600" y="4429731"/>
                <a:ext cx="516800" cy="121600"/>
              </a:xfrm>
              <a:custGeom>
                <a:avLst/>
                <a:gdLst/>
                <a:ahLst/>
                <a:cxnLst/>
                <a:pathLst>
                  <a:path w="516800" h="121600" fill="none">
                    <a:moveTo>
                      <a:pt x="0" y="121600"/>
                    </a:moveTo>
                    <a:lnTo>
                      <a:pt x="5168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29" name="Text 247"/>
              <p:cNvSpPr txBox="1"/>
              <p:nvPr/>
            </p:nvSpPr>
            <p:spPr>
              <a:xfrm>
                <a:off x="5028000" y="4427198"/>
                <a:ext cx="5092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齐家专享贷</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30" name="Sub Topic"/>
            <p:cNvGrpSpPr/>
            <p:nvPr/>
          </p:nvGrpSpPr>
          <p:grpSpPr>
            <a:xfrm>
              <a:off x="5035600" y="4627160"/>
              <a:ext cx="456021" cy="146933"/>
              <a:chOff x="5035600" y="4627160"/>
              <a:chExt cx="456021" cy="146933"/>
            </a:xfrm>
          </p:grpSpPr>
          <p:sp>
            <p:nvSpPr>
              <p:cNvPr id="6231" name="Rectangle balloon"/>
              <p:cNvSpPr/>
              <p:nvPr/>
            </p:nvSpPr>
            <p:spPr>
              <a:xfrm>
                <a:off x="5035600" y="4627331"/>
                <a:ext cx="425600" cy="121600"/>
              </a:xfrm>
              <a:custGeom>
                <a:avLst/>
                <a:gdLst/>
                <a:ahLst/>
                <a:cxnLst/>
                <a:pathLst>
                  <a:path w="425600" h="121600" fill="none">
                    <a:moveTo>
                      <a:pt x="0" y="121600"/>
                    </a:moveTo>
                    <a:lnTo>
                      <a:pt x="4256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32" name="Text 248"/>
              <p:cNvSpPr txBox="1"/>
              <p:nvPr/>
            </p:nvSpPr>
            <p:spPr>
              <a:xfrm>
                <a:off x="5073621" y="4627160"/>
                <a:ext cx="4180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装修案例</a:t>
                </a:r>
                <a:endParaRPr lang="zh-CN" altLang="zh-CN">
                  <a:solidFill>
                    <a:srgbClr val="303030"/>
                  </a:solidFill>
                  <a:latin typeface="宋体" panose="02010600030101010101" pitchFamily="2" charset="-122"/>
                  <a:ea typeface="宋体" panose="02010600030101010101" pitchFamily="2" charset="-122"/>
                </a:endParaRPr>
              </a:p>
            </p:txBody>
          </p:sp>
        </p:grpSp>
        <p:grpSp>
          <p:nvGrpSpPr>
            <p:cNvPr id="6233" name="Sub Topic"/>
            <p:cNvGrpSpPr/>
            <p:nvPr/>
          </p:nvGrpSpPr>
          <p:grpSpPr>
            <a:xfrm>
              <a:off x="5035600" y="4824931"/>
              <a:ext cx="425600" cy="121600"/>
              <a:chOff x="5035600" y="4824931"/>
              <a:chExt cx="425600" cy="121600"/>
            </a:xfrm>
          </p:grpSpPr>
          <p:sp>
            <p:nvSpPr>
              <p:cNvPr id="6234" name="Rectangle balloon"/>
              <p:cNvSpPr/>
              <p:nvPr/>
            </p:nvSpPr>
            <p:spPr>
              <a:xfrm>
                <a:off x="5035600" y="4824931"/>
                <a:ext cx="425600" cy="121600"/>
              </a:xfrm>
              <a:custGeom>
                <a:avLst/>
                <a:gdLst/>
                <a:ahLst/>
                <a:cxnLst/>
                <a:pathLst>
                  <a:path w="425600" h="121600" fill="none">
                    <a:moveTo>
                      <a:pt x="0" y="121600"/>
                    </a:moveTo>
                    <a:lnTo>
                      <a:pt x="425600" y="121600"/>
                    </a:lnTo>
                  </a:path>
                </a:pathLst>
              </a:custGeom>
              <a:gradFill rotWithShape="1">
                <a:gsLst>
                  <a:gs pos="0">
                    <a:srgbClr val="FBFBFB"/>
                  </a:gs>
                  <a:gs pos="100000">
                    <a:srgbClr val="EFEFEF"/>
                  </a:gs>
                </a:gsLst>
                <a:lin ang="5400000"/>
                <a:tileRect/>
              </a:gradFill>
              <a:ln w="7600" cap="flat" cmpd="sng">
                <a:solidFill>
                  <a:srgbClr val="838383"/>
                </a:solidFill>
                <a:prstDash val="solid"/>
                <a:bevel/>
                <a:headEnd type="none" w="med" len="med"/>
                <a:tailEnd type="none" w="med" len="med"/>
              </a:ln>
            </p:spPr>
            <p:txBody>
              <a:bodyPr/>
              <a:p>
                <a:endParaRPr lang="zh-CN" altLang="en-US"/>
              </a:p>
            </p:txBody>
          </p:sp>
          <p:sp>
            <p:nvSpPr>
              <p:cNvPr id="6235" name="Text 249"/>
              <p:cNvSpPr txBox="1"/>
              <p:nvPr/>
            </p:nvSpPr>
            <p:spPr>
              <a:xfrm>
                <a:off x="5028000" y="4822398"/>
                <a:ext cx="418000" cy="146933"/>
              </a:xfrm>
              <a:prstGeom prst="rect">
                <a:avLst/>
              </a:prstGeom>
              <a:noFill/>
              <a:ln w="9525">
                <a:noFill/>
              </a:ln>
            </p:spPr>
            <p:txBody>
              <a:bodyPr wrap="square" lIns="0" tIns="0" rIns="0" bIns="0" anchor="ctr"/>
              <a:p>
                <a:pPr algn="ctr" eaLnBrk="0" hangingPunct="0"/>
                <a:r>
                  <a:rPr lang="zh-CN" altLang="zh-CN">
                    <a:solidFill>
                      <a:srgbClr val="303030"/>
                    </a:solidFill>
                    <a:latin typeface="宋体" panose="02010600030101010101" pitchFamily="2" charset="-122"/>
                    <a:ea typeface="宋体" panose="02010600030101010101" pitchFamily="2" charset="-122"/>
                  </a:rPr>
                  <a:t>咨询问答</a:t>
                </a:r>
                <a:endParaRPr lang="zh-CN" altLang="zh-CN">
                  <a:solidFill>
                    <a:srgbClr val="303030"/>
                  </a:solidFill>
                  <a:latin typeface="宋体" panose="02010600030101010101" pitchFamily="2" charset="-122"/>
                  <a:ea typeface="宋体" panose="02010600030101010101" pitchFamily="2" charset="-122"/>
                </a:endParaRPr>
              </a:p>
            </p:txBody>
          </p:sp>
        </p:grpSp>
      </p:grpSp>
      <p:pic>
        <p:nvPicPr>
          <p:cNvPr id="6236" name="Picture 2" descr="https://www.jia.com/logo/logo.gif"/>
          <p:cNvPicPr>
            <a:picLocks noChangeAspect="1"/>
          </p:cNvPicPr>
          <p:nvPr/>
        </p:nvPicPr>
        <p:blipFill>
          <a:blip r:embed="rId1"/>
          <a:stretch>
            <a:fillRect/>
          </a:stretch>
        </p:blipFill>
        <p:spPr>
          <a:xfrm>
            <a:off x="10733088" y="219075"/>
            <a:ext cx="1152525" cy="71437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灯片编号占位符 4"/>
          <p:cNvSpPr>
            <a:spLocks noGrp="1"/>
          </p:cNvSpPr>
          <p:nvPr>
            <p:ph type="sldNum" sz="quarter" idx="11"/>
          </p:nvPr>
        </p:nvSpPr>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7170" name="矩形 11"/>
          <p:cNvSpPr/>
          <p:nvPr/>
        </p:nvSpPr>
        <p:spPr>
          <a:xfrm>
            <a:off x="11113" y="0"/>
            <a:ext cx="1852612" cy="6858000"/>
          </a:xfrm>
          <a:prstGeom prst="rect">
            <a:avLst/>
          </a:prstGeom>
          <a:solidFill>
            <a:srgbClr val="9E0808"/>
          </a:solidFill>
          <a:ln w="9525">
            <a:noFill/>
          </a:ln>
        </p:spPr>
        <p:txBody>
          <a:bodyPr anchor="ctr"/>
          <a:p>
            <a:endParaRPr lang="zh-CN" altLang="zh-CN" sz="2000" dirty="0">
              <a:latin typeface="Impact" panose="020B0806030902050204" pitchFamily="34" charset="0"/>
              <a:ea typeface="宋体" panose="02010600030101010101" pitchFamily="2" charset="-122"/>
              <a:sym typeface="Calibri" panose="020F0502020204030204" pitchFamily="34" charset="0"/>
            </a:endParaRPr>
          </a:p>
        </p:txBody>
      </p:sp>
      <p:sp>
        <p:nvSpPr>
          <p:cNvPr id="7171" name="TextBox 39"/>
          <p:cNvSpPr/>
          <p:nvPr/>
        </p:nvSpPr>
        <p:spPr>
          <a:xfrm>
            <a:off x="149225" y="2224088"/>
            <a:ext cx="1714500" cy="3784600"/>
          </a:xfrm>
          <a:prstGeom prst="rect">
            <a:avLst/>
          </a:prstGeom>
          <a:noFill/>
          <a:ln w="9525">
            <a:noFill/>
          </a:ln>
        </p:spPr>
        <p:txBody>
          <a:bodyPr wrap="square" anchor="t">
            <a:spAutoFit/>
          </a:bodyPr>
          <a:p>
            <a:r>
              <a:rPr lang="zh-CN" altLang="en-US" sz="6000" b="1" dirty="0">
                <a:solidFill>
                  <a:schemeClr val="bg1"/>
                </a:solidFill>
                <a:latin typeface="微软雅黑" panose="020B0503020204020204" charset="-122"/>
                <a:ea typeface="微软雅黑" panose="020B0503020204020204" charset="-122"/>
              </a:rPr>
              <a:t>齐家专享贷目的</a:t>
            </a:r>
            <a:endParaRPr lang="zh-CN" altLang="en-US" sz="6000" b="1" dirty="0">
              <a:solidFill>
                <a:schemeClr val="bg1"/>
              </a:solidFill>
              <a:latin typeface="微软雅黑" panose="020B0503020204020204" charset="-122"/>
              <a:ea typeface="微软雅黑" panose="020B0503020204020204" charset="-122"/>
            </a:endParaRPr>
          </a:p>
        </p:txBody>
      </p:sp>
      <p:sp>
        <p:nvSpPr>
          <p:cNvPr id="7172" name="椭圆 67"/>
          <p:cNvSpPr/>
          <p:nvPr/>
        </p:nvSpPr>
        <p:spPr>
          <a:xfrm>
            <a:off x="228600" y="685800"/>
            <a:ext cx="1390650" cy="1389063"/>
          </a:xfrm>
          <a:prstGeom prst="ellipse">
            <a:avLst/>
          </a:prstGeom>
          <a:noFill/>
          <a:ln w="38100" cap="flat" cmpd="sng">
            <a:solidFill>
              <a:schemeClr val="bg1"/>
            </a:solidFill>
            <a:prstDash val="solid"/>
            <a:round/>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nvGrpSpPr>
          <p:cNvPr id="7173" name="Group 89"/>
          <p:cNvGrpSpPr/>
          <p:nvPr/>
        </p:nvGrpSpPr>
        <p:grpSpPr>
          <a:xfrm>
            <a:off x="487363" y="785813"/>
            <a:ext cx="830262" cy="1068387"/>
            <a:chOff x="0" y="0"/>
            <a:chExt cx="2692401" cy="3448051"/>
          </a:xfrm>
        </p:grpSpPr>
        <p:sp>
          <p:nvSpPr>
            <p:cNvPr id="7174" name="Freeform 19"/>
            <p:cNvSpPr>
              <a:spLocks noEditPoints="1"/>
            </p:cNvSpPr>
            <p:nvPr/>
          </p:nvSpPr>
          <p:spPr>
            <a:xfrm>
              <a:off x="865188" y="147638"/>
              <a:ext cx="641350" cy="6413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7175" name="Freeform 20"/>
            <p:cNvSpPr>
              <a:spLocks noEditPoints="1"/>
            </p:cNvSpPr>
            <p:nvPr/>
          </p:nvSpPr>
          <p:spPr>
            <a:xfrm>
              <a:off x="1439863" y="0"/>
              <a:ext cx="454025" cy="4540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7176" name="Oval 21"/>
            <p:cNvSpPr/>
            <p:nvPr/>
          </p:nvSpPr>
          <p:spPr>
            <a:xfrm>
              <a:off x="1717675" y="811213"/>
              <a:ext cx="171450" cy="171450"/>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7177" name="Oval 22"/>
            <p:cNvSpPr/>
            <p:nvPr/>
          </p:nvSpPr>
          <p:spPr>
            <a:xfrm>
              <a:off x="996950" y="1141413"/>
              <a:ext cx="115888" cy="119063"/>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7178" name="Freeform 23"/>
            <p:cNvSpPr>
              <a:spLocks noEditPoints="1"/>
            </p:cNvSpPr>
            <p:nvPr/>
          </p:nvSpPr>
          <p:spPr>
            <a:xfrm>
              <a:off x="0" y="788988"/>
              <a:ext cx="2692401" cy="26590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sp>
          <p:nvSpPr>
            <p:cNvPr id="7179" name="Oval 24"/>
            <p:cNvSpPr/>
            <p:nvPr/>
          </p:nvSpPr>
          <p:spPr>
            <a:xfrm>
              <a:off x="1439863" y="1477963"/>
              <a:ext cx="77788" cy="79375"/>
            </a:xfrm>
            <a:prstGeom prst="ellipse">
              <a:avLst/>
            </a:prstGeom>
            <a:solidFill>
              <a:schemeClr val="bg1"/>
            </a:solidFill>
            <a:ln w="9525" cap="flat" cmpd="sng">
              <a:solidFill>
                <a:srgbClr val="833C0B"/>
              </a:solidFill>
              <a:prstDash val="solid"/>
              <a:round/>
              <a:headEnd type="none" w="med" len="med"/>
              <a:tailEnd type="none" w="med" len="med"/>
            </a:ln>
          </p:spPr>
          <p:txBody>
            <a:bodyPr anchor="t"/>
            <a:p>
              <a:endParaRPr lang="zh-CN" altLang="zh-CN"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
          <p:nvSpPr>
            <p:cNvPr id="7180" name="Freeform 25"/>
            <p:cNvSpPr/>
            <p:nvPr/>
          </p:nvSpPr>
          <p:spPr>
            <a:xfrm>
              <a:off x="1349375" y="431800"/>
              <a:ext cx="889000" cy="3571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Lst>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solidFill>
              <a:schemeClr val="bg1"/>
            </a:solidFill>
            <a:ln w="9525" cap="flat" cmpd="sng">
              <a:solidFill>
                <a:srgbClr val="833C0B"/>
              </a:solidFill>
              <a:prstDash val="solid"/>
              <a:miter/>
              <a:headEnd type="none" w="med" len="med"/>
              <a:tailEnd type="none" w="med" len="med"/>
            </a:ln>
          </p:spPr>
          <p:txBody>
            <a:bodyPr/>
            <a:p>
              <a:endParaRPr lang="zh-CN" altLang="en-US"/>
            </a:p>
          </p:txBody>
        </p:sp>
      </p:grpSp>
      <p:grpSp>
        <p:nvGrpSpPr>
          <p:cNvPr id="7181" name="组合 56"/>
          <p:cNvGrpSpPr/>
          <p:nvPr/>
        </p:nvGrpSpPr>
        <p:grpSpPr>
          <a:xfrm>
            <a:off x="2913063" y="4106863"/>
            <a:ext cx="8440737" cy="2554287"/>
            <a:chOff x="706592" y="23624"/>
            <a:chExt cx="8440335" cy="2554540"/>
          </a:xfrm>
        </p:grpSpPr>
        <p:sp>
          <p:nvSpPr>
            <p:cNvPr id="7182" name="直接连接符 61"/>
            <p:cNvSpPr/>
            <p:nvPr/>
          </p:nvSpPr>
          <p:spPr>
            <a:xfrm>
              <a:off x="706592" y="40776"/>
              <a:ext cx="1" cy="504000"/>
            </a:xfrm>
            <a:prstGeom prst="line">
              <a:avLst/>
            </a:prstGeom>
            <a:ln w="57150" cap="flat" cmpd="sng">
              <a:solidFill>
                <a:srgbClr val="9E0808"/>
              </a:solidFill>
              <a:prstDash val="solid"/>
              <a:round/>
              <a:headEnd type="none" w="med" len="med"/>
              <a:tailEnd type="none" w="med" len="med"/>
            </a:ln>
          </p:spPr>
        </p:sp>
        <p:sp>
          <p:nvSpPr>
            <p:cNvPr id="7183" name="矩形 59"/>
            <p:cNvSpPr/>
            <p:nvPr/>
          </p:nvSpPr>
          <p:spPr>
            <a:xfrm>
              <a:off x="836756" y="23624"/>
              <a:ext cx="8310171" cy="2554540"/>
            </a:xfrm>
            <a:prstGeom prst="rect">
              <a:avLst/>
            </a:prstGeom>
            <a:noFill/>
            <a:ln w="9525">
              <a:noFill/>
            </a:ln>
          </p:spPr>
          <p:txBody>
            <a:bodyPr wrap="square" anchor="t">
              <a:spAutoFit/>
            </a:bodyPr>
            <a:p>
              <a:r>
                <a:rPr lang="zh-CN" altLang="en-US" sz="3200" dirty="0">
                  <a:solidFill>
                    <a:srgbClr val="C00000"/>
                  </a:solidFill>
                  <a:latin typeface="幼圆" charset="-122"/>
                  <a:ea typeface="幼圆" charset="-122"/>
                </a:rPr>
                <a:t>齐家专享贷实现了弥补客户装修期间的资金短缺、扩大客户的消费预算，提升消费档次，让客户以超低的还款压力轻松完成买付行为，提升齐家网订单成功率，扩大销售额的融资支持服务的合作目的。</a:t>
              </a:r>
              <a:endParaRPr lang="zh-CN" altLang="en-US" sz="3200" dirty="0">
                <a:solidFill>
                  <a:srgbClr val="C00000"/>
                </a:solidFill>
                <a:latin typeface="幼圆" charset="-122"/>
                <a:ea typeface="幼圆" charset="-122"/>
              </a:endParaRPr>
            </a:p>
          </p:txBody>
        </p:sp>
      </p:grpSp>
      <p:pic>
        <p:nvPicPr>
          <p:cNvPr id="7184" name="Picture 2" descr="C:\Users\Administrator\Desktop\15852931.png"/>
          <p:cNvPicPr>
            <a:picLocks noChangeAspect="1"/>
          </p:cNvPicPr>
          <p:nvPr/>
        </p:nvPicPr>
        <p:blipFill>
          <a:blip r:embed="rId1"/>
          <a:stretch>
            <a:fillRect/>
          </a:stretch>
        </p:blipFill>
        <p:spPr>
          <a:xfrm>
            <a:off x="2265363" y="785813"/>
            <a:ext cx="8486775" cy="3044825"/>
          </a:xfrm>
          <a:prstGeom prst="rect">
            <a:avLst/>
          </a:prstGeom>
          <a:noFill/>
          <a:ln w="9525">
            <a:noFill/>
          </a:ln>
        </p:spPr>
      </p:pic>
      <p:grpSp>
        <p:nvGrpSpPr>
          <p:cNvPr id="7185" name="Group 114"/>
          <p:cNvGrpSpPr/>
          <p:nvPr/>
        </p:nvGrpSpPr>
        <p:grpSpPr>
          <a:xfrm>
            <a:off x="2182813" y="4124325"/>
            <a:ext cx="592137" cy="481013"/>
            <a:chOff x="0" y="0"/>
            <a:chExt cx="1500188" cy="1220788"/>
          </a:xfrm>
        </p:grpSpPr>
        <p:sp>
          <p:nvSpPr>
            <p:cNvPr id="7186" name="Freeform 86"/>
            <p:cNvSpPr>
              <a:spLocks noEditPoints="1"/>
            </p:cNvSpPr>
            <p:nvPr/>
          </p:nvSpPr>
          <p:spPr>
            <a:xfrm>
              <a:off x="0" y="119063"/>
              <a:ext cx="1095375" cy="11017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9E0808"/>
            </a:solidFill>
            <a:ln w="9525">
              <a:noFill/>
            </a:ln>
          </p:spPr>
          <p:txBody>
            <a:bodyPr/>
            <a:p>
              <a:endParaRPr lang="zh-CN" altLang="en-US"/>
            </a:p>
          </p:txBody>
        </p:sp>
        <p:sp>
          <p:nvSpPr>
            <p:cNvPr id="7187" name="Oval 87"/>
            <p:cNvSpPr/>
            <p:nvPr/>
          </p:nvSpPr>
          <p:spPr>
            <a:xfrm>
              <a:off x="446088" y="587375"/>
              <a:ext cx="203200" cy="203200"/>
            </a:xfrm>
            <a:prstGeom prst="ellipse">
              <a:avLst/>
            </a:prstGeom>
            <a:solidFill>
              <a:srgbClr val="9E0808"/>
            </a:solidFill>
            <a:ln w="9525">
              <a:noFill/>
            </a:ln>
          </p:spPr>
          <p:txBody>
            <a:bodyPr anchor="t"/>
            <a:p>
              <a:endParaRPr lang="zh-CN" altLang="zh-CN" sz="1000" dirty="0">
                <a:solidFill>
                  <a:srgbClr val="9E0808"/>
                </a:solidFill>
                <a:latin typeface="Calibri" panose="020F0502020204030204" pitchFamily="34" charset="0"/>
                <a:ea typeface="宋体" panose="02010600030101010101" pitchFamily="2" charset="-122"/>
                <a:sym typeface="Calibri" panose="020F0502020204030204" pitchFamily="34" charset="0"/>
              </a:endParaRPr>
            </a:p>
          </p:txBody>
        </p:sp>
        <p:sp>
          <p:nvSpPr>
            <p:cNvPr id="7188" name="Freeform 88"/>
            <p:cNvSpPr>
              <a:spLocks noEditPoints="1"/>
            </p:cNvSpPr>
            <p:nvPr/>
          </p:nvSpPr>
          <p:spPr>
            <a:xfrm>
              <a:off x="944563" y="0"/>
              <a:ext cx="555625" cy="5984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9E0808"/>
            </a:solidFill>
            <a:ln w="9525">
              <a:noFill/>
            </a:ln>
          </p:spPr>
          <p:txBody>
            <a:bodyPr/>
            <a:p>
              <a:endParaRPr lang="zh-CN" altLang="en-US"/>
            </a:p>
          </p:txBody>
        </p:sp>
      </p:grpSp>
      <p:pic>
        <p:nvPicPr>
          <p:cNvPr id="7189" name="Picture 2" descr="https://www.jia.com/logo/logo.gif"/>
          <p:cNvPicPr>
            <a:picLocks noChangeAspect="1"/>
          </p:cNvPicPr>
          <p:nvPr/>
        </p:nvPicPr>
        <p:blipFill>
          <a:blip r:embed="rId2"/>
          <a:stretch>
            <a:fillRect/>
          </a:stretch>
        </p:blipFill>
        <p:spPr>
          <a:xfrm>
            <a:off x="10733088" y="219075"/>
            <a:ext cx="1152525" cy="71437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11267" name="组合 77"/>
          <p:cNvGrpSpPr/>
          <p:nvPr/>
        </p:nvGrpSpPr>
        <p:grpSpPr bwMode="auto">
          <a:xfrm>
            <a:off x="4567238" y="1449388"/>
            <a:ext cx="3044825" cy="3043237"/>
            <a:chOff x="0" y="0"/>
            <a:chExt cx="3044824" cy="3044824"/>
          </a:xfrm>
        </p:grpSpPr>
        <p:sp>
          <p:nvSpPr>
            <p:cNvPr id="11269" name="椭圆 78"/>
            <p:cNvSpPr>
              <a:spLocks noChangeArrowheads="1"/>
            </p:cNvSpPr>
            <p:nvPr/>
          </p:nvSpPr>
          <p:spPr bwMode="auto">
            <a:xfrm>
              <a:off x="0" y="0"/>
              <a:ext cx="3044824" cy="3044824"/>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11270" name="组合 79"/>
            <p:cNvGrpSpPr/>
            <p:nvPr/>
          </p:nvGrpSpPr>
          <p:grpSpPr bwMode="auto">
            <a:xfrm>
              <a:off x="271858" y="551549"/>
              <a:ext cx="2501108" cy="1941725"/>
              <a:chOff x="0" y="0"/>
              <a:chExt cx="2832100" cy="2198689"/>
            </a:xfrm>
          </p:grpSpPr>
          <p:sp>
            <p:nvSpPr>
              <p:cNvPr id="11271" name="Freeform 432"/>
              <p:cNvSpPr/>
              <p:nvPr/>
            </p:nvSpPr>
            <p:spPr bwMode="auto">
              <a:xfrm>
                <a:off x="361950" y="388938"/>
                <a:ext cx="1893888" cy="1401763"/>
              </a:xfrm>
              <a:custGeom>
                <a:avLst/>
                <a:gdLst>
                  <a:gd name="T0" fmla="*/ 2147483647 w 503"/>
                  <a:gd name="T1" fmla="*/ 2147483647 h 372"/>
                  <a:gd name="T2" fmla="*/ 2147483647 w 503"/>
                  <a:gd name="T3" fmla="*/ 2147483647 h 372"/>
                  <a:gd name="T4" fmla="*/ 2147483647 w 503"/>
                  <a:gd name="T5" fmla="*/ 2147483647 h 372"/>
                  <a:gd name="T6" fmla="*/ 2147483647 w 503"/>
                  <a:gd name="T7" fmla="*/ 0 h 372"/>
                  <a:gd name="T8" fmla="*/ 2147483647 w 503"/>
                  <a:gd name="T9" fmla="*/ 0 h 372"/>
                  <a:gd name="T10" fmla="*/ 2147483647 w 503"/>
                  <a:gd name="T11" fmla="*/ 2147483647 h 372"/>
                  <a:gd name="T12" fmla="*/ 2147483647 w 503"/>
                  <a:gd name="T13" fmla="*/ 2147483647 h 372"/>
                  <a:gd name="T14" fmla="*/ 2147483647 w 503"/>
                  <a:gd name="T15" fmla="*/ 2147483647 h 372"/>
                  <a:gd name="T16" fmla="*/ 2147483647 w 503"/>
                  <a:gd name="T17" fmla="*/ 2147483647 h 372"/>
                  <a:gd name="T18" fmla="*/ 2147483647 w 503"/>
                  <a:gd name="T19" fmla="*/ 2147483647 h 372"/>
                  <a:gd name="T20" fmla="*/ 2147483647 w 503"/>
                  <a:gd name="T21" fmla="*/ 2147483647 h 372"/>
                  <a:gd name="T22" fmla="*/ 0 w 503"/>
                  <a:gd name="T23" fmla="*/ 2147483647 h 372"/>
                  <a:gd name="T24" fmla="*/ 2147483647 w 503"/>
                  <a:gd name="T25" fmla="*/ 2147483647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3" h="372">
                    <a:moveTo>
                      <a:pt x="20" y="335"/>
                    </a:moveTo>
                    <a:cubicBezTo>
                      <a:pt x="20" y="286"/>
                      <a:pt x="20" y="286"/>
                      <a:pt x="20" y="286"/>
                    </a:cubicBezTo>
                    <a:cubicBezTo>
                      <a:pt x="20" y="123"/>
                      <a:pt x="20" y="123"/>
                      <a:pt x="20" y="123"/>
                    </a:cubicBezTo>
                    <a:cubicBezTo>
                      <a:pt x="20" y="0"/>
                      <a:pt x="20" y="0"/>
                      <a:pt x="20" y="0"/>
                    </a:cubicBezTo>
                    <a:cubicBezTo>
                      <a:pt x="503" y="0"/>
                      <a:pt x="503" y="0"/>
                      <a:pt x="503" y="0"/>
                    </a:cubicBezTo>
                    <a:cubicBezTo>
                      <a:pt x="503" y="119"/>
                      <a:pt x="503" y="119"/>
                      <a:pt x="503" y="119"/>
                    </a:cubicBezTo>
                    <a:cubicBezTo>
                      <a:pt x="503" y="286"/>
                      <a:pt x="503" y="286"/>
                      <a:pt x="503" y="286"/>
                    </a:cubicBezTo>
                    <a:cubicBezTo>
                      <a:pt x="503" y="335"/>
                      <a:pt x="503" y="335"/>
                      <a:pt x="503" y="335"/>
                    </a:cubicBezTo>
                    <a:cubicBezTo>
                      <a:pt x="503" y="356"/>
                      <a:pt x="486" y="372"/>
                      <a:pt x="466" y="372"/>
                    </a:cubicBezTo>
                    <a:cubicBezTo>
                      <a:pt x="206" y="372"/>
                      <a:pt x="206" y="372"/>
                      <a:pt x="206" y="372"/>
                    </a:cubicBezTo>
                    <a:cubicBezTo>
                      <a:pt x="5" y="372"/>
                      <a:pt x="5" y="372"/>
                      <a:pt x="5" y="372"/>
                    </a:cubicBezTo>
                    <a:cubicBezTo>
                      <a:pt x="0" y="372"/>
                      <a:pt x="0" y="372"/>
                      <a:pt x="0" y="372"/>
                    </a:cubicBezTo>
                    <a:cubicBezTo>
                      <a:pt x="21" y="367"/>
                      <a:pt x="20" y="354"/>
                      <a:pt x="20" y="33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2" name="Freeform 433"/>
              <p:cNvSpPr/>
              <p:nvPr/>
            </p:nvSpPr>
            <p:spPr bwMode="auto">
              <a:xfrm>
                <a:off x="296863" y="550863"/>
                <a:ext cx="139700" cy="1239838"/>
              </a:xfrm>
              <a:custGeom>
                <a:avLst/>
                <a:gdLst>
                  <a:gd name="T0" fmla="*/ 2147483647 w 37"/>
                  <a:gd name="T1" fmla="*/ 2147483647 h 329"/>
                  <a:gd name="T2" fmla="*/ 2147483647 w 37"/>
                  <a:gd name="T3" fmla="*/ 2147483647 h 329"/>
                  <a:gd name="T4" fmla="*/ 2147483647 w 37"/>
                  <a:gd name="T5" fmla="*/ 2147483647 h 329"/>
                  <a:gd name="T6" fmla="*/ 2147483647 w 37"/>
                  <a:gd name="T7" fmla="*/ 0 h 329"/>
                  <a:gd name="T8" fmla="*/ 0 w 37"/>
                  <a:gd name="T9" fmla="*/ 0 h 329"/>
                  <a:gd name="T10" fmla="*/ 0 w 37"/>
                  <a:gd name="T11" fmla="*/ 2147483647 h 329"/>
                  <a:gd name="T12" fmla="*/ 0 w 37"/>
                  <a:gd name="T13" fmla="*/ 2147483647 h 329"/>
                  <a:gd name="T14" fmla="*/ 2147483647 w 37"/>
                  <a:gd name="T15" fmla="*/ 2147483647 h 329"/>
                  <a:gd name="T16" fmla="*/ 2147483647 w 37"/>
                  <a:gd name="T17" fmla="*/ 2147483647 h 3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29">
                    <a:moveTo>
                      <a:pt x="37" y="308"/>
                    </a:moveTo>
                    <a:cubicBezTo>
                      <a:pt x="37" y="281"/>
                      <a:pt x="37" y="281"/>
                      <a:pt x="37" y="281"/>
                    </a:cubicBezTo>
                    <a:cubicBezTo>
                      <a:pt x="37" y="188"/>
                      <a:pt x="37" y="188"/>
                      <a:pt x="37" y="188"/>
                    </a:cubicBezTo>
                    <a:cubicBezTo>
                      <a:pt x="37" y="0"/>
                      <a:pt x="37" y="0"/>
                      <a:pt x="37" y="0"/>
                    </a:cubicBezTo>
                    <a:cubicBezTo>
                      <a:pt x="0" y="0"/>
                      <a:pt x="0" y="0"/>
                      <a:pt x="0" y="0"/>
                    </a:cubicBezTo>
                    <a:cubicBezTo>
                      <a:pt x="0" y="291"/>
                      <a:pt x="0" y="291"/>
                      <a:pt x="0" y="291"/>
                    </a:cubicBezTo>
                    <a:cubicBezTo>
                      <a:pt x="0" y="312"/>
                      <a:pt x="0" y="312"/>
                      <a:pt x="0" y="312"/>
                    </a:cubicBezTo>
                    <a:cubicBezTo>
                      <a:pt x="0" y="322"/>
                      <a:pt x="7" y="329"/>
                      <a:pt x="16" y="329"/>
                    </a:cubicBezTo>
                    <a:cubicBezTo>
                      <a:pt x="28" y="329"/>
                      <a:pt x="37" y="320"/>
                      <a:pt x="37" y="308"/>
                    </a:cubicBez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3" name="Rectangle 434"/>
              <p:cNvSpPr>
                <a:spLocks noChangeArrowheads="1"/>
              </p:cNvSpPr>
              <p:nvPr/>
            </p:nvSpPr>
            <p:spPr bwMode="auto">
              <a:xfrm>
                <a:off x="565150" y="1312863"/>
                <a:ext cx="798513" cy="85725"/>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4" name="Rectangle 435"/>
              <p:cNvSpPr>
                <a:spLocks noChangeArrowheads="1"/>
              </p:cNvSpPr>
              <p:nvPr/>
            </p:nvSpPr>
            <p:spPr bwMode="auto">
              <a:xfrm>
                <a:off x="1638300" y="504826"/>
                <a:ext cx="501650" cy="12700"/>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5" name="Rectangle 436"/>
              <p:cNvSpPr>
                <a:spLocks noChangeArrowheads="1"/>
              </p:cNvSpPr>
              <p:nvPr/>
            </p:nvSpPr>
            <p:spPr bwMode="auto">
              <a:xfrm>
                <a:off x="1638300" y="504826"/>
                <a:ext cx="50165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6" name="Rectangle 437"/>
              <p:cNvSpPr>
                <a:spLocks noChangeArrowheads="1"/>
              </p:cNvSpPr>
              <p:nvPr/>
            </p:nvSpPr>
            <p:spPr bwMode="auto">
              <a:xfrm>
                <a:off x="565150" y="800101"/>
                <a:ext cx="854075" cy="22225"/>
              </a:xfrm>
              <a:prstGeom prst="rect">
                <a:avLst/>
              </a:prstGeom>
              <a:solidFill>
                <a:srgbClr val="D46F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7" name="Rectangle 438"/>
              <p:cNvSpPr>
                <a:spLocks noChangeArrowheads="1"/>
              </p:cNvSpPr>
              <p:nvPr/>
            </p:nvSpPr>
            <p:spPr bwMode="auto">
              <a:xfrm>
                <a:off x="565150" y="148907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8" name="Rectangle 439"/>
              <p:cNvSpPr>
                <a:spLocks noChangeArrowheads="1"/>
              </p:cNvSpPr>
              <p:nvPr/>
            </p:nvSpPr>
            <p:spPr bwMode="auto">
              <a:xfrm>
                <a:off x="565150" y="855663"/>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9" name="Rectangle 440"/>
              <p:cNvSpPr>
                <a:spLocks noChangeArrowheads="1"/>
              </p:cNvSpPr>
              <p:nvPr/>
            </p:nvSpPr>
            <p:spPr bwMode="auto">
              <a:xfrm>
                <a:off x="565150" y="154622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0" name="Rectangle 441"/>
              <p:cNvSpPr>
                <a:spLocks noChangeArrowheads="1"/>
              </p:cNvSpPr>
              <p:nvPr/>
            </p:nvSpPr>
            <p:spPr bwMode="auto">
              <a:xfrm>
                <a:off x="565150" y="160337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1" name="Rectangle 442"/>
              <p:cNvSpPr>
                <a:spLocks noChangeArrowheads="1"/>
              </p:cNvSpPr>
              <p:nvPr/>
            </p:nvSpPr>
            <p:spPr bwMode="auto">
              <a:xfrm>
                <a:off x="565150" y="1655763"/>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2" name="Rectangle 443"/>
              <p:cNvSpPr>
                <a:spLocks noChangeArrowheads="1"/>
              </p:cNvSpPr>
              <p:nvPr/>
            </p:nvSpPr>
            <p:spPr bwMode="auto">
              <a:xfrm>
                <a:off x="1652588" y="1108076"/>
                <a:ext cx="342900" cy="238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3" name="Rectangle 444"/>
              <p:cNvSpPr>
                <a:spLocks noChangeArrowheads="1"/>
              </p:cNvSpPr>
              <p:nvPr/>
            </p:nvSpPr>
            <p:spPr bwMode="auto">
              <a:xfrm>
                <a:off x="1652588" y="1176338"/>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4" name="Rectangle 445"/>
              <p:cNvSpPr>
                <a:spLocks noChangeArrowheads="1"/>
              </p:cNvSpPr>
              <p:nvPr/>
            </p:nvSpPr>
            <p:spPr bwMode="auto">
              <a:xfrm>
                <a:off x="1652588" y="1236663"/>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5" name="Rectangle 446"/>
              <p:cNvSpPr>
                <a:spLocks noChangeArrowheads="1"/>
              </p:cNvSpPr>
              <p:nvPr/>
            </p:nvSpPr>
            <p:spPr bwMode="auto">
              <a:xfrm>
                <a:off x="1652588" y="1296988"/>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6" name="Rectangle 447"/>
              <p:cNvSpPr>
                <a:spLocks noChangeArrowheads="1"/>
              </p:cNvSpPr>
              <p:nvPr/>
            </p:nvSpPr>
            <p:spPr bwMode="auto">
              <a:xfrm>
                <a:off x="1652588" y="1357313"/>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7" name="Rectangle 448"/>
              <p:cNvSpPr>
                <a:spLocks noChangeArrowheads="1"/>
              </p:cNvSpPr>
              <p:nvPr/>
            </p:nvSpPr>
            <p:spPr bwMode="auto">
              <a:xfrm>
                <a:off x="565150" y="954088"/>
                <a:ext cx="1009650" cy="287338"/>
              </a:xfrm>
              <a:prstGeom prst="rect">
                <a:avLst/>
              </a:prstGeom>
              <a:solidFill>
                <a:srgbClr val="96D5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8" name="Rectangle 449"/>
              <p:cNvSpPr>
                <a:spLocks noChangeArrowheads="1"/>
              </p:cNvSpPr>
              <p:nvPr/>
            </p:nvSpPr>
            <p:spPr bwMode="auto">
              <a:xfrm>
                <a:off x="1652588" y="561976"/>
                <a:ext cx="479425" cy="479425"/>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9" name="Rectangle 450"/>
              <p:cNvSpPr>
                <a:spLocks noChangeArrowheads="1"/>
              </p:cNvSpPr>
              <p:nvPr/>
            </p:nvSpPr>
            <p:spPr bwMode="auto">
              <a:xfrm>
                <a:off x="1652588" y="561976"/>
                <a:ext cx="4794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0" name="Rectangle 451"/>
              <p:cNvSpPr>
                <a:spLocks noChangeArrowheads="1"/>
              </p:cNvSpPr>
              <p:nvPr/>
            </p:nvSpPr>
            <p:spPr bwMode="auto">
              <a:xfrm>
                <a:off x="1652588" y="1477963"/>
                <a:ext cx="479425" cy="192088"/>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1" name="Rectangle 452"/>
              <p:cNvSpPr>
                <a:spLocks noChangeArrowheads="1"/>
              </p:cNvSpPr>
              <p:nvPr/>
            </p:nvSpPr>
            <p:spPr bwMode="auto">
              <a:xfrm>
                <a:off x="1652588" y="1477963"/>
                <a:ext cx="47942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2" name="Freeform 453"/>
              <p:cNvSpPr/>
              <p:nvPr/>
            </p:nvSpPr>
            <p:spPr bwMode="auto">
              <a:xfrm>
                <a:off x="554038" y="509588"/>
                <a:ext cx="225425" cy="222250"/>
              </a:xfrm>
              <a:custGeom>
                <a:avLst/>
                <a:gdLst>
                  <a:gd name="T0" fmla="*/ 2147483647 w 60"/>
                  <a:gd name="T1" fmla="*/ 0 h 59"/>
                  <a:gd name="T2" fmla="*/ 2147483647 w 60"/>
                  <a:gd name="T3" fmla="*/ 2147483647 h 59"/>
                  <a:gd name="T4" fmla="*/ 2147483647 w 60"/>
                  <a:gd name="T5" fmla="*/ 2147483647 h 59"/>
                  <a:gd name="T6" fmla="*/ 2147483647 w 60"/>
                  <a:gd name="T7" fmla="*/ 2147483647 h 59"/>
                  <a:gd name="T8" fmla="*/ 2147483647 w 60"/>
                  <a:gd name="T9" fmla="*/ 2147483647 h 59"/>
                  <a:gd name="T10" fmla="*/ 2147483647 w 60"/>
                  <a:gd name="T11" fmla="*/ 2147483647 h 59"/>
                  <a:gd name="T12" fmla="*/ 2147483647 w 60"/>
                  <a:gd name="T13" fmla="*/ 2147483647 h 59"/>
                  <a:gd name="T14" fmla="*/ 2147483647 w 60"/>
                  <a:gd name="T15" fmla="*/ 0 h 59"/>
                  <a:gd name="T16" fmla="*/ 2147483647 w 60"/>
                  <a:gd name="T17" fmla="*/ 0 h 59"/>
                  <a:gd name="T18" fmla="*/ 2147483647 w 60"/>
                  <a:gd name="T19" fmla="*/ 2147483647 h 59"/>
                  <a:gd name="T20" fmla="*/ 2147483647 w 60"/>
                  <a:gd name="T21" fmla="*/ 2147483647 h 59"/>
                  <a:gd name="T22" fmla="*/ 2147483647 w 60"/>
                  <a:gd name="T23" fmla="*/ 2147483647 h 59"/>
                  <a:gd name="T24" fmla="*/ 2147483647 w 60"/>
                  <a:gd name="T25" fmla="*/ 2147483647 h 59"/>
                  <a:gd name="T26" fmla="*/ 2147483647 w 60"/>
                  <a:gd name="T27" fmla="*/ 2147483647 h 59"/>
                  <a:gd name="T28" fmla="*/ 2147483647 w 60"/>
                  <a:gd name="T29" fmla="*/ 2147483647 h 59"/>
                  <a:gd name="T30" fmla="*/ 2147483647 w 60"/>
                  <a:gd name="T31" fmla="*/ 2147483647 h 59"/>
                  <a:gd name="T32" fmla="*/ 2147483647 w 60"/>
                  <a:gd name="T33" fmla="*/ 2147483647 h 59"/>
                  <a:gd name="T34" fmla="*/ 0 w 60"/>
                  <a:gd name="T35" fmla="*/ 2147483647 h 59"/>
                  <a:gd name="T36" fmla="*/ 0 w 60"/>
                  <a:gd name="T37" fmla="*/ 0 h 59"/>
                  <a:gd name="T38" fmla="*/ 2147483647 w 60"/>
                  <a:gd name="T39" fmla="*/ 0 h 59"/>
                  <a:gd name="T40" fmla="*/ 2147483647 w 60"/>
                  <a:gd name="T41" fmla="*/ 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0" h="59">
                    <a:moveTo>
                      <a:pt x="8" y="0"/>
                    </a:moveTo>
                    <a:cubicBezTo>
                      <a:pt x="9" y="0"/>
                      <a:pt x="9" y="1"/>
                      <a:pt x="9" y="1"/>
                    </a:cubicBezTo>
                    <a:cubicBezTo>
                      <a:pt x="10" y="1"/>
                      <a:pt x="10" y="1"/>
                      <a:pt x="10" y="1"/>
                    </a:cubicBezTo>
                    <a:cubicBezTo>
                      <a:pt x="10" y="1"/>
                      <a:pt x="11" y="2"/>
                      <a:pt x="11" y="2"/>
                    </a:cubicBezTo>
                    <a:cubicBezTo>
                      <a:pt x="48" y="41"/>
                      <a:pt x="48" y="41"/>
                      <a:pt x="48" y="41"/>
                    </a:cubicBezTo>
                    <a:cubicBezTo>
                      <a:pt x="48" y="40"/>
                      <a:pt x="48" y="39"/>
                      <a:pt x="48" y="38"/>
                    </a:cubicBezTo>
                    <a:cubicBezTo>
                      <a:pt x="48" y="37"/>
                      <a:pt x="48" y="37"/>
                      <a:pt x="48" y="36"/>
                    </a:cubicBezTo>
                    <a:cubicBezTo>
                      <a:pt x="48" y="0"/>
                      <a:pt x="48" y="0"/>
                      <a:pt x="48" y="0"/>
                    </a:cubicBezTo>
                    <a:cubicBezTo>
                      <a:pt x="60" y="0"/>
                      <a:pt x="60" y="0"/>
                      <a:pt x="60" y="0"/>
                    </a:cubicBezTo>
                    <a:cubicBezTo>
                      <a:pt x="60" y="59"/>
                      <a:pt x="60" y="59"/>
                      <a:pt x="60" y="59"/>
                    </a:cubicBezTo>
                    <a:cubicBezTo>
                      <a:pt x="53" y="59"/>
                      <a:pt x="53" y="59"/>
                      <a:pt x="53" y="59"/>
                    </a:cubicBezTo>
                    <a:cubicBezTo>
                      <a:pt x="52" y="59"/>
                      <a:pt x="51" y="59"/>
                      <a:pt x="50" y="58"/>
                    </a:cubicBezTo>
                    <a:cubicBezTo>
                      <a:pt x="50" y="58"/>
                      <a:pt x="49" y="58"/>
                      <a:pt x="48" y="57"/>
                    </a:cubicBezTo>
                    <a:cubicBezTo>
                      <a:pt x="11" y="18"/>
                      <a:pt x="11" y="18"/>
                      <a:pt x="11" y="18"/>
                    </a:cubicBezTo>
                    <a:cubicBezTo>
                      <a:pt x="11" y="19"/>
                      <a:pt x="11" y="20"/>
                      <a:pt x="11" y="21"/>
                    </a:cubicBezTo>
                    <a:cubicBezTo>
                      <a:pt x="11" y="21"/>
                      <a:pt x="11" y="22"/>
                      <a:pt x="11" y="23"/>
                    </a:cubicBezTo>
                    <a:cubicBezTo>
                      <a:pt x="11" y="59"/>
                      <a:pt x="11" y="59"/>
                      <a:pt x="11" y="59"/>
                    </a:cubicBezTo>
                    <a:cubicBezTo>
                      <a:pt x="0" y="59"/>
                      <a:pt x="0" y="59"/>
                      <a:pt x="0" y="59"/>
                    </a:cubicBezTo>
                    <a:cubicBezTo>
                      <a:pt x="0" y="0"/>
                      <a:pt x="0" y="0"/>
                      <a:pt x="0" y="0"/>
                    </a:cubicBezTo>
                    <a:cubicBezTo>
                      <a:pt x="7" y="0"/>
                      <a:pt x="7" y="0"/>
                      <a:pt x="7" y="0"/>
                    </a:cubicBezTo>
                    <a:cubicBezTo>
                      <a:pt x="7" y="0"/>
                      <a:pt x="8" y="0"/>
                      <a:pt x="8" y="0"/>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3" name="Freeform 454"/>
              <p:cNvSpPr/>
              <p:nvPr/>
            </p:nvSpPr>
            <p:spPr bwMode="auto">
              <a:xfrm>
                <a:off x="831850" y="509588"/>
                <a:ext cx="169863" cy="222250"/>
              </a:xfrm>
              <a:custGeom>
                <a:avLst/>
                <a:gdLst>
                  <a:gd name="T0" fmla="*/ 2147483647 w 107"/>
                  <a:gd name="T1" fmla="*/ 0 h 140"/>
                  <a:gd name="T2" fmla="*/ 2147483647 w 107"/>
                  <a:gd name="T3" fmla="*/ 2147483647 h 140"/>
                  <a:gd name="T4" fmla="*/ 2147483647 w 107"/>
                  <a:gd name="T5" fmla="*/ 2147483647 h 140"/>
                  <a:gd name="T6" fmla="*/ 2147483647 w 107"/>
                  <a:gd name="T7" fmla="*/ 2147483647 h 140"/>
                  <a:gd name="T8" fmla="*/ 2147483647 w 107"/>
                  <a:gd name="T9" fmla="*/ 2147483647 h 140"/>
                  <a:gd name="T10" fmla="*/ 2147483647 w 107"/>
                  <a:gd name="T11" fmla="*/ 2147483647 h 140"/>
                  <a:gd name="T12" fmla="*/ 2147483647 w 107"/>
                  <a:gd name="T13" fmla="*/ 2147483647 h 140"/>
                  <a:gd name="T14" fmla="*/ 2147483647 w 107"/>
                  <a:gd name="T15" fmla="*/ 2147483647 h 140"/>
                  <a:gd name="T16" fmla="*/ 2147483647 w 107"/>
                  <a:gd name="T17" fmla="*/ 2147483647 h 140"/>
                  <a:gd name="T18" fmla="*/ 2147483647 w 107"/>
                  <a:gd name="T19" fmla="*/ 2147483647 h 140"/>
                  <a:gd name="T20" fmla="*/ 0 w 107"/>
                  <a:gd name="T21" fmla="*/ 2147483647 h 140"/>
                  <a:gd name="T22" fmla="*/ 0 w 107"/>
                  <a:gd name="T23" fmla="*/ 0 h 140"/>
                  <a:gd name="T24" fmla="*/ 2147483647 w 107"/>
                  <a:gd name="T25" fmla="*/ 0 h 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7" h="140">
                    <a:moveTo>
                      <a:pt x="107" y="0"/>
                    </a:moveTo>
                    <a:lnTo>
                      <a:pt x="107" y="21"/>
                    </a:lnTo>
                    <a:lnTo>
                      <a:pt x="34" y="21"/>
                    </a:lnTo>
                    <a:lnTo>
                      <a:pt x="34" y="59"/>
                    </a:lnTo>
                    <a:lnTo>
                      <a:pt x="90" y="59"/>
                    </a:lnTo>
                    <a:lnTo>
                      <a:pt x="90" y="81"/>
                    </a:lnTo>
                    <a:lnTo>
                      <a:pt x="34" y="81"/>
                    </a:lnTo>
                    <a:lnTo>
                      <a:pt x="34" y="119"/>
                    </a:lnTo>
                    <a:lnTo>
                      <a:pt x="107" y="119"/>
                    </a:lnTo>
                    <a:lnTo>
                      <a:pt x="107" y="140"/>
                    </a:lnTo>
                    <a:lnTo>
                      <a:pt x="0" y="140"/>
                    </a:lnTo>
                    <a:lnTo>
                      <a:pt x="0" y="0"/>
                    </a:lnTo>
                    <a:lnTo>
                      <a:pt x="107" y="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4" name="Freeform 455"/>
              <p:cNvSpPr/>
              <p:nvPr/>
            </p:nvSpPr>
            <p:spPr bwMode="auto">
              <a:xfrm>
                <a:off x="1020763" y="509588"/>
                <a:ext cx="384175" cy="222250"/>
              </a:xfrm>
              <a:custGeom>
                <a:avLst/>
                <a:gdLst>
                  <a:gd name="T0" fmla="*/ 0 w 102"/>
                  <a:gd name="T1" fmla="*/ 0 h 59"/>
                  <a:gd name="T2" fmla="*/ 2147483647 w 102"/>
                  <a:gd name="T3" fmla="*/ 0 h 59"/>
                  <a:gd name="T4" fmla="*/ 2147483647 w 102"/>
                  <a:gd name="T5" fmla="*/ 2147483647 h 59"/>
                  <a:gd name="T6" fmla="*/ 2147483647 w 102"/>
                  <a:gd name="T7" fmla="*/ 2147483647 h 59"/>
                  <a:gd name="T8" fmla="*/ 2147483647 w 102"/>
                  <a:gd name="T9" fmla="*/ 2147483647 h 59"/>
                  <a:gd name="T10" fmla="*/ 2147483647 w 102"/>
                  <a:gd name="T11" fmla="*/ 2147483647 h 59"/>
                  <a:gd name="T12" fmla="*/ 2147483647 w 102"/>
                  <a:gd name="T13" fmla="*/ 2147483647 h 59"/>
                  <a:gd name="T14" fmla="*/ 2147483647 w 102"/>
                  <a:gd name="T15" fmla="*/ 2147483647 h 59"/>
                  <a:gd name="T16" fmla="*/ 2147483647 w 102"/>
                  <a:gd name="T17" fmla="*/ 2147483647 h 59"/>
                  <a:gd name="T18" fmla="*/ 2147483647 w 102"/>
                  <a:gd name="T19" fmla="*/ 2147483647 h 59"/>
                  <a:gd name="T20" fmla="*/ 2147483647 w 102"/>
                  <a:gd name="T21" fmla="*/ 2147483647 h 59"/>
                  <a:gd name="T22" fmla="*/ 2147483647 w 102"/>
                  <a:gd name="T23" fmla="*/ 0 h 59"/>
                  <a:gd name="T24" fmla="*/ 2147483647 w 102"/>
                  <a:gd name="T25" fmla="*/ 0 h 59"/>
                  <a:gd name="T26" fmla="*/ 2147483647 w 102"/>
                  <a:gd name="T27" fmla="*/ 2147483647 h 59"/>
                  <a:gd name="T28" fmla="*/ 2147483647 w 102"/>
                  <a:gd name="T29" fmla="*/ 2147483647 h 59"/>
                  <a:gd name="T30" fmla="*/ 2147483647 w 102"/>
                  <a:gd name="T31" fmla="*/ 2147483647 h 59"/>
                  <a:gd name="T32" fmla="*/ 2147483647 w 102"/>
                  <a:gd name="T33" fmla="*/ 2147483647 h 59"/>
                  <a:gd name="T34" fmla="*/ 2147483647 w 102"/>
                  <a:gd name="T35" fmla="*/ 2147483647 h 59"/>
                  <a:gd name="T36" fmla="*/ 2147483647 w 102"/>
                  <a:gd name="T37" fmla="*/ 2147483647 h 59"/>
                  <a:gd name="T38" fmla="*/ 2147483647 w 102"/>
                  <a:gd name="T39" fmla="*/ 2147483647 h 59"/>
                  <a:gd name="T40" fmla="*/ 2147483647 w 102"/>
                  <a:gd name="T41" fmla="*/ 2147483647 h 59"/>
                  <a:gd name="T42" fmla="*/ 2147483647 w 102"/>
                  <a:gd name="T43" fmla="*/ 0 h 59"/>
                  <a:gd name="T44" fmla="*/ 2147483647 w 102"/>
                  <a:gd name="T45" fmla="*/ 0 h 59"/>
                  <a:gd name="T46" fmla="*/ 2147483647 w 102"/>
                  <a:gd name="T47" fmla="*/ 2147483647 h 59"/>
                  <a:gd name="T48" fmla="*/ 2147483647 w 102"/>
                  <a:gd name="T49" fmla="*/ 2147483647 h 59"/>
                  <a:gd name="T50" fmla="*/ 2147483647 w 102"/>
                  <a:gd name="T51" fmla="*/ 2147483647 h 59"/>
                  <a:gd name="T52" fmla="*/ 2147483647 w 102"/>
                  <a:gd name="T53" fmla="*/ 2147483647 h 59"/>
                  <a:gd name="T54" fmla="*/ 2147483647 w 102"/>
                  <a:gd name="T55" fmla="*/ 2147483647 h 59"/>
                  <a:gd name="T56" fmla="*/ 2147483647 w 102"/>
                  <a:gd name="T57" fmla="*/ 2147483647 h 59"/>
                  <a:gd name="T58" fmla="*/ 2147483647 w 102"/>
                  <a:gd name="T59" fmla="*/ 2147483647 h 59"/>
                  <a:gd name="T60" fmla="*/ 2147483647 w 102"/>
                  <a:gd name="T61" fmla="*/ 2147483647 h 59"/>
                  <a:gd name="T62" fmla="*/ 2147483647 w 102"/>
                  <a:gd name="T63" fmla="*/ 2147483647 h 59"/>
                  <a:gd name="T64" fmla="*/ 0 w 102"/>
                  <a:gd name="T65" fmla="*/ 0 h 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2" h="59">
                    <a:moveTo>
                      <a:pt x="0" y="0"/>
                    </a:moveTo>
                    <a:cubicBezTo>
                      <a:pt x="11" y="0"/>
                      <a:pt x="11" y="0"/>
                      <a:pt x="11" y="0"/>
                    </a:cubicBezTo>
                    <a:cubicBezTo>
                      <a:pt x="12" y="0"/>
                      <a:pt x="13" y="1"/>
                      <a:pt x="14" y="1"/>
                    </a:cubicBezTo>
                    <a:cubicBezTo>
                      <a:pt x="15" y="1"/>
                      <a:pt x="15" y="2"/>
                      <a:pt x="16" y="3"/>
                    </a:cubicBezTo>
                    <a:cubicBezTo>
                      <a:pt x="28" y="38"/>
                      <a:pt x="28" y="38"/>
                      <a:pt x="28" y="38"/>
                    </a:cubicBezTo>
                    <a:cubicBezTo>
                      <a:pt x="28" y="39"/>
                      <a:pt x="28" y="40"/>
                      <a:pt x="28" y="41"/>
                    </a:cubicBezTo>
                    <a:cubicBezTo>
                      <a:pt x="29" y="42"/>
                      <a:pt x="29" y="43"/>
                      <a:pt x="29" y="44"/>
                    </a:cubicBezTo>
                    <a:cubicBezTo>
                      <a:pt x="29" y="43"/>
                      <a:pt x="30" y="42"/>
                      <a:pt x="30" y="41"/>
                    </a:cubicBezTo>
                    <a:cubicBezTo>
                      <a:pt x="30" y="40"/>
                      <a:pt x="31" y="39"/>
                      <a:pt x="31" y="38"/>
                    </a:cubicBezTo>
                    <a:cubicBezTo>
                      <a:pt x="45" y="3"/>
                      <a:pt x="45" y="3"/>
                      <a:pt x="45" y="3"/>
                    </a:cubicBezTo>
                    <a:cubicBezTo>
                      <a:pt x="45" y="2"/>
                      <a:pt x="46" y="2"/>
                      <a:pt x="47" y="1"/>
                    </a:cubicBezTo>
                    <a:cubicBezTo>
                      <a:pt x="47" y="1"/>
                      <a:pt x="48" y="0"/>
                      <a:pt x="49" y="0"/>
                    </a:cubicBezTo>
                    <a:cubicBezTo>
                      <a:pt x="53" y="0"/>
                      <a:pt x="53" y="0"/>
                      <a:pt x="53" y="0"/>
                    </a:cubicBezTo>
                    <a:cubicBezTo>
                      <a:pt x="54" y="0"/>
                      <a:pt x="55" y="1"/>
                      <a:pt x="56" y="1"/>
                    </a:cubicBezTo>
                    <a:cubicBezTo>
                      <a:pt x="57" y="1"/>
                      <a:pt x="57" y="2"/>
                      <a:pt x="58" y="3"/>
                    </a:cubicBezTo>
                    <a:cubicBezTo>
                      <a:pt x="72" y="38"/>
                      <a:pt x="72" y="38"/>
                      <a:pt x="72" y="38"/>
                    </a:cubicBezTo>
                    <a:cubicBezTo>
                      <a:pt x="72" y="39"/>
                      <a:pt x="73" y="41"/>
                      <a:pt x="74" y="43"/>
                    </a:cubicBezTo>
                    <a:cubicBezTo>
                      <a:pt x="74" y="42"/>
                      <a:pt x="74" y="41"/>
                      <a:pt x="74" y="40"/>
                    </a:cubicBezTo>
                    <a:cubicBezTo>
                      <a:pt x="74" y="39"/>
                      <a:pt x="75" y="39"/>
                      <a:pt x="75" y="38"/>
                    </a:cubicBezTo>
                    <a:cubicBezTo>
                      <a:pt x="87" y="3"/>
                      <a:pt x="87" y="3"/>
                      <a:pt x="87" y="3"/>
                    </a:cubicBezTo>
                    <a:cubicBezTo>
                      <a:pt x="87" y="2"/>
                      <a:pt x="88" y="2"/>
                      <a:pt x="89" y="1"/>
                    </a:cubicBezTo>
                    <a:cubicBezTo>
                      <a:pt x="89" y="1"/>
                      <a:pt x="90" y="0"/>
                      <a:pt x="91" y="0"/>
                    </a:cubicBezTo>
                    <a:cubicBezTo>
                      <a:pt x="102" y="0"/>
                      <a:pt x="102" y="0"/>
                      <a:pt x="102" y="0"/>
                    </a:cubicBezTo>
                    <a:cubicBezTo>
                      <a:pt x="80" y="59"/>
                      <a:pt x="80" y="59"/>
                      <a:pt x="80" y="59"/>
                    </a:cubicBezTo>
                    <a:cubicBezTo>
                      <a:pt x="68" y="59"/>
                      <a:pt x="68" y="59"/>
                      <a:pt x="68" y="59"/>
                    </a:cubicBezTo>
                    <a:cubicBezTo>
                      <a:pt x="52" y="19"/>
                      <a:pt x="52" y="19"/>
                      <a:pt x="52" y="19"/>
                    </a:cubicBezTo>
                    <a:cubicBezTo>
                      <a:pt x="52" y="18"/>
                      <a:pt x="52" y="18"/>
                      <a:pt x="52" y="17"/>
                    </a:cubicBezTo>
                    <a:cubicBezTo>
                      <a:pt x="51" y="17"/>
                      <a:pt x="51" y="16"/>
                      <a:pt x="51" y="15"/>
                    </a:cubicBezTo>
                    <a:cubicBezTo>
                      <a:pt x="51" y="16"/>
                      <a:pt x="51" y="17"/>
                      <a:pt x="50" y="17"/>
                    </a:cubicBezTo>
                    <a:cubicBezTo>
                      <a:pt x="50" y="18"/>
                      <a:pt x="50" y="18"/>
                      <a:pt x="50" y="19"/>
                    </a:cubicBezTo>
                    <a:cubicBezTo>
                      <a:pt x="34" y="59"/>
                      <a:pt x="34" y="59"/>
                      <a:pt x="34" y="59"/>
                    </a:cubicBezTo>
                    <a:cubicBezTo>
                      <a:pt x="22" y="59"/>
                      <a:pt x="22" y="59"/>
                      <a:pt x="22" y="59"/>
                    </a:cubicBezTo>
                    <a:lnTo>
                      <a:pt x="0" y="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5" name="Freeform 456"/>
              <p:cNvSpPr/>
              <p:nvPr/>
            </p:nvSpPr>
            <p:spPr bwMode="auto">
              <a:xfrm>
                <a:off x="1412875" y="509588"/>
                <a:ext cx="180975" cy="222250"/>
              </a:xfrm>
              <a:custGeom>
                <a:avLst/>
                <a:gdLst>
                  <a:gd name="T0" fmla="*/ 2147483647 w 48"/>
                  <a:gd name="T1" fmla="*/ 2147483647 h 59"/>
                  <a:gd name="T2" fmla="*/ 2147483647 w 48"/>
                  <a:gd name="T3" fmla="*/ 2147483647 h 59"/>
                  <a:gd name="T4" fmla="*/ 2147483647 w 48"/>
                  <a:gd name="T5" fmla="*/ 2147483647 h 59"/>
                  <a:gd name="T6" fmla="*/ 2147483647 w 48"/>
                  <a:gd name="T7" fmla="*/ 2147483647 h 59"/>
                  <a:gd name="T8" fmla="*/ 2147483647 w 48"/>
                  <a:gd name="T9" fmla="*/ 2147483647 h 59"/>
                  <a:gd name="T10" fmla="*/ 2147483647 w 48"/>
                  <a:gd name="T11" fmla="*/ 2147483647 h 59"/>
                  <a:gd name="T12" fmla="*/ 2147483647 w 48"/>
                  <a:gd name="T13" fmla="*/ 2147483647 h 59"/>
                  <a:gd name="T14" fmla="*/ 2147483647 w 48"/>
                  <a:gd name="T15" fmla="*/ 2147483647 h 59"/>
                  <a:gd name="T16" fmla="*/ 2147483647 w 48"/>
                  <a:gd name="T17" fmla="*/ 2147483647 h 59"/>
                  <a:gd name="T18" fmla="*/ 2147483647 w 48"/>
                  <a:gd name="T19" fmla="*/ 2147483647 h 59"/>
                  <a:gd name="T20" fmla="*/ 2147483647 w 48"/>
                  <a:gd name="T21" fmla="*/ 2147483647 h 59"/>
                  <a:gd name="T22" fmla="*/ 2147483647 w 48"/>
                  <a:gd name="T23" fmla="*/ 2147483647 h 59"/>
                  <a:gd name="T24" fmla="*/ 2147483647 w 48"/>
                  <a:gd name="T25" fmla="*/ 2147483647 h 59"/>
                  <a:gd name="T26" fmla="*/ 2147483647 w 48"/>
                  <a:gd name="T27" fmla="*/ 2147483647 h 59"/>
                  <a:gd name="T28" fmla="*/ 2147483647 w 48"/>
                  <a:gd name="T29" fmla="*/ 2147483647 h 59"/>
                  <a:gd name="T30" fmla="*/ 2147483647 w 48"/>
                  <a:gd name="T31" fmla="*/ 2147483647 h 59"/>
                  <a:gd name="T32" fmla="*/ 2147483647 w 48"/>
                  <a:gd name="T33" fmla="*/ 2147483647 h 59"/>
                  <a:gd name="T34" fmla="*/ 2147483647 w 48"/>
                  <a:gd name="T35" fmla="*/ 2147483647 h 59"/>
                  <a:gd name="T36" fmla="*/ 2147483647 w 48"/>
                  <a:gd name="T37" fmla="*/ 2147483647 h 59"/>
                  <a:gd name="T38" fmla="*/ 2147483647 w 48"/>
                  <a:gd name="T39" fmla="*/ 2147483647 h 59"/>
                  <a:gd name="T40" fmla="*/ 2147483647 w 48"/>
                  <a:gd name="T41" fmla="*/ 2147483647 h 59"/>
                  <a:gd name="T42" fmla="*/ 2147483647 w 48"/>
                  <a:gd name="T43" fmla="*/ 2147483647 h 59"/>
                  <a:gd name="T44" fmla="*/ 2147483647 w 48"/>
                  <a:gd name="T45" fmla="*/ 2147483647 h 59"/>
                  <a:gd name="T46" fmla="*/ 2147483647 w 48"/>
                  <a:gd name="T47" fmla="*/ 2147483647 h 59"/>
                  <a:gd name="T48" fmla="*/ 2147483647 w 48"/>
                  <a:gd name="T49" fmla="*/ 2147483647 h 59"/>
                  <a:gd name="T50" fmla="*/ 2147483647 w 48"/>
                  <a:gd name="T51" fmla="*/ 2147483647 h 59"/>
                  <a:gd name="T52" fmla="*/ 0 w 48"/>
                  <a:gd name="T53" fmla="*/ 2147483647 h 59"/>
                  <a:gd name="T54" fmla="*/ 2147483647 w 48"/>
                  <a:gd name="T55" fmla="*/ 2147483647 h 59"/>
                  <a:gd name="T56" fmla="*/ 2147483647 w 48"/>
                  <a:gd name="T57" fmla="*/ 2147483647 h 59"/>
                  <a:gd name="T58" fmla="*/ 2147483647 w 48"/>
                  <a:gd name="T59" fmla="*/ 2147483647 h 59"/>
                  <a:gd name="T60" fmla="*/ 2147483647 w 48"/>
                  <a:gd name="T61" fmla="*/ 2147483647 h 59"/>
                  <a:gd name="T62" fmla="*/ 2147483647 w 48"/>
                  <a:gd name="T63" fmla="*/ 2147483647 h 59"/>
                  <a:gd name="T64" fmla="*/ 2147483647 w 48"/>
                  <a:gd name="T65" fmla="*/ 2147483647 h 59"/>
                  <a:gd name="T66" fmla="*/ 2147483647 w 48"/>
                  <a:gd name="T67" fmla="*/ 2147483647 h 59"/>
                  <a:gd name="T68" fmla="*/ 2147483647 w 48"/>
                  <a:gd name="T69" fmla="*/ 2147483647 h 59"/>
                  <a:gd name="T70" fmla="*/ 2147483647 w 48"/>
                  <a:gd name="T71" fmla="*/ 2147483647 h 59"/>
                  <a:gd name="T72" fmla="*/ 2147483647 w 48"/>
                  <a:gd name="T73" fmla="*/ 2147483647 h 59"/>
                  <a:gd name="T74" fmla="*/ 2147483647 w 48"/>
                  <a:gd name="T75" fmla="*/ 2147483647 h 59"/>
                  <a:gd name="T76" fmla="*/ 2147483647 w 48"/>
                  <a:gd name="T77" fmla="*/ 2147483647 h 59"/>
                  <a:gd name="T78" fmla="*/ 2147483647 w 48"/>
                  <a:gd name="T79" fmla="*/ 2147483647 h 59"/>
                  <a:gd name="T80" fmla="*/ 2147483647 w 48"/>
                  <a:gd name="T81" fmla="*/ 2147483647 h 59"/>
                  <a:gd name="T82" fmla="*/ 2147483647 w 48"/>
                  <a:gd name="T83" fmla="*/ 2147483647 h 59"/>
                  <a:gd name="T84" fmla="*/ 2147483647 w 48"/>
                  <a:gd name="T85" fmla="*/ 2147483647 h 59"/>
                  <a:gd name="T86" fmla="*/ 2147483647 w 48"/>
                  <a:gd name="T87" fmla="*/ 2147483647 h 59"/>
                  <a:gd name="T88" fmla="*/ 2147483647 w 48"/>
                  <a:gd name="T89" fmla="*/ 2147483647 h 59"/>
                  <a:gd name="T90" fmla="*/ 2147483647 w 48"/>
                  <a:gd name="T91" fmla="*/ 2147483647 h 59"/>
                  <a:gd name="T92" fmla="*/ 2147483647 w 48"/>
                  <a:gd name="T93" fmla="*/ 2147483647 h 59"/>
                  <a:gd name="T94" fmla="*/ 2147483647 w 48"/>
                  <a:gd name="T95" fmla="*/ 0 h 59"/>
                  <a:gd name="T96" fmla="*/ 2147483647 w 48"/>
                  <a:gd name="T97" fmla="*/ 2147483647 h 59"/>
                  <a:gd name="T98" fmla="*/ 2147483647 w 48"/>
                  <a:gd name="T99" fmla="*/ 2147483647 h 59"/>
                  <a:gd name="T100" fmla="*/ 2147483647 w 48"/>
                  <a:gd name="T101" fmla="*/ 2147483647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 h="59">
                    <a:moveTo>
                      <a:pt x="44" y="11"/>
                    </a:moveTo>
                    <a:cubicBezTo>
                      <a:pt x="43" y="12"/>
                      <a:pt x="43" y="12"/>
                      <a:pt x="43" y="12"/>
                    </a:cubicBezTo>
                    <a:cubicBezTo>
                      <a:pt x="42" y="12"/>
                      <a:pt x="42" y="13"/>
                      <a:pt x="41" y="13"/>
                    </a:cubicBezTo>
                    <a:cubicBezTo>
                      <a:pt x="40" y="13"/>
                      <a:pt x="39" y="12"/>
                      <a:pt x="39" y="12"/>
                    </a:cubicBezTo>
                    <a:cubicBezTo>
                      <a:pt x="38" y="12"/>
                      <a:pt x="37" y="11"/>
                      <a:pt x="36" y="11"/>
                    </a:cubicBezTo>
                    <a:cubicBezTo>
                      <a:pt x="35" y="10"/>
                      <a:pt x="33" y="10"/>
                      <a:pt x="32" y="9"/>
                    </a:cubicBezTo>
                    <a:cubicBezTo>
                      <a:pt x="30" y="9"/>
                      <a:pt x="29" y="9"/>
                      <a:pt x="27" y="9"/>
                    </a:cubicBezTo>
                    <a:cubicBezTo>
                      <a:pt x="25" y="9"/>
                      <a:pt x="23" y="9"/>
                      <a:pt x="22" y="9"/>
                    </a:cubicBezTo>
                    <a:cubicBezTo>
                      <a:pt x="20" y="9"/>
                      <a:pt x="19" y="10"/>
                      <a:pt x="18" y="11"/>
                    </a:cubicBezTo>
                    <a:cubicBezTo>
                      <a:pt x="17" y="11"/>
                      <a:pt x="17" y="12"/>
                      <a:pt x="16" y="13"/>
                    </a:cubicBezTo>
                    <a:cubicBezTo>
                      <a:pt x="16" y="14"/>
                      <a:pt x="16" y="15"/>
                      <a:pt x="16" y="16"/>
                    </a:cubicBezTo>
                    <a:cubicBezTo>
                      <a:pt x="16" y="17"/>
                      <a:pt x="16" y="18"/>
                      <a:pt x="17" y="19"/>
                    </a:cubicBezTo>
                    <a:cubicBezTo>
                      <a:pt x="18" y="20"/>
                      <a:pt x="19" y="21"/>
                      <a:pt x="21" y="22"/>
                    </a:cubicBezTo>
                    <a:cubicBezTo>
                      <a:pt x="22" y="22"/>
                      <a:pt x="24" y="23"/>
                      <a:pt x="26" y="23"/>
                    </a:cubicBezTo>
                    <a:cubicBezTo>
                      <a:pt x="28" y="24"/>
                      <a:pt x="30" y="24"/>
                      <a:pt x="32" y="25"/>
                    </a:cubicBezTo>
                    <a:cubicBezTo>
                      <a:pt x="34" y="26"/>
                      <a:pt x="36" y="26"/>
                      <a:pt x="38" y="27"/>
                    </a:cubicBezTo>
                    <a:cubicBezTo>
                      <a:pt x="40" y="28"/>
                      <a:pt x="42" y="29"/>
                      <a:pt x="43" y="30"/>
                    </a:cubicBezTo>
                    <a:cubicBezTo>
                      <a:pt x="45" y="31"/>
                      <a:pt x="46" y="33"/>
                      <a:pt x="47" y="34"/>
                    </a:cubicBezTo>
                    <a:cubicBezTo>
                      <a:pt x="48" y="36"/>
                      <a:pt x="48" y="38"/>
                      <a:pt x="48" y="40"/>
                    </a:cubicBezTo>
                    <a:cubicBezTo>
                      <a:pt x="48" y="43"/>
                      <a:pt x="48" y="46"/>
                      <a:pt x="47" y="48"/>
                    </a:cubicBezTo>
                    <a:cubicBezTo>
                      <a:pt x="46" y="50"/>
                      <a:pt x="44" y="52"/>
                      <a:pt x="42" y="54"/>
                    </a:cubicBezTo>
                    <a:cubicBezTo>
                      <a:pt x="40" y="56"/>
                      <a:pt x="37" y="57"/>
                      <a:pt x="34" y="58"/>
                    </a:cubicBezTo>
                    <a:cubicBezTo>
                      <a:pt x="31" y="59"/>
                      <a:pt x="28" y="59"/>
                      <a:pt x="24" y="59"/>
                    </a:cubicBezTo>
                    <a:cubicBezTo>
                      <a:pt x="21" y="59"/>
                      <a:pt x="19" y="59"/>
                      <a:pt x="17" y="59"/>
                    </a:cubicBezTo>
                    <a:cubicBezTo>
                      <a:pt x="15" y="58"/>
                      <a:pt x="13" y="58"/>
                      <a:pt x="11" y="57"/>
                    </a:cubicBezTo>
                    <a:cubicBezTo>
                      <a:pt x="9" y="57"/>
                      <a:pt x="7" y="56"/>
                      <a:pt x="5" y="55"/>
                    </a:cubicBezTo>
                    <a:cubicBezTo>
                      <a:pt x="3" y="54"/>
                      <a:pt x="2" y="53"/>
                      <a:pt x="0" y="52"/>
                    </a:cubicBezTo>
                    <a:cubicBezTo>
                      <a:pt x="4" y="46"/>
                      <a:pt x="4" y="46"/>
                      <a:pt x="4" y="46"/>
                    </a:cubicBezTo>
                    <a:cubicBezTo>
                      <a:pt x="4" y="46"/>
                      <a:pt x="5" y="46"/>
                      <a:pt x="5" y="46"/>
                    </a:cubicBezTo>
                    <a:cubicBezTo>
                      <a:pt x="6" y="45"/>
                      <a:pt x="6" y="45"/>
                      <a:pt x="7" y="45"/>
                    </a:cubicBezTo>
                    <a:cubicBezTo>
                      <a:pt x="8" y="45"/>
                      <a:pt x="9" y="45"/>
                      <a:pt x="10" y="46"/>
                    </a:cubicBezTo>
                    <a:cubicBezTo>
                      <a:pt x="11" y="47"/>
                      <a:pt x="12" y="47"/>
                      <a:pt x="13" y="48"/>
                    </a:cubicBezTo>
                    <a:cubicBezTo>
                      <a:pt x="14" y="48"/>
                      <a:pt x="16" y="49"/>
                      <a:pt x="18" y="50"/>
                    </a:cubicBezTo>
                    <a:cubicBezTo>
                      <a:pt x="19" y="50"/>
                      <a:pt x="22" y="50"/>
                      <a:pt x="24" y="50"/>
                    </a:cubicBezTo>
                    <a:cubicBezTo>
                      <a:pt x="28" y="50"/>
                      <a:pt x="31" y="50"/>
                      <a:pt x="33" y="48"/>
                    </a:cubicBezTo>
                    <a:cubicBezTo>
                      <a:pt x="35" y="47"/>
                      <a:pt x="36" y="45"/>
                      <a:pt x="36" y="42"/>
                    </a:cubicBezTo>
                    <a:cubicBezTo>
                      <a:pt x="36" y="40"/>
                      <a:pt x="35" y="39"/>
                      <a:pt x="35" y="38"/>
                    </a:cubicBezTo>
                    <a:cubicBezTo>
                      <a:pt x="34" y="37"/>
                      <a:pt x="32" y="36"/>
                      <a:pt x="31" y="36"/>
                    </a:cubicBezTo>
                    <a:cubicBezTo>
                      <a:pt x="29" y="35"/>
                      <a:pt x="27" y="35"/>
                      <a:pt x="26" y="34"/>
                    </a:cubicBezTo>
                    <a:cubicBezTo>
                      <a:pt x="24" y="34"/>
                      <a:pt x="22" y="33"/>
                      <a:pt x="20" y="33"/>
                    </a:cubicBezTo>
                    <a:cubicBezTo>
                      <a:pt x="17" y="32"/>
                      <a:pt x="15" y="31"/>
                      <a:pt x="13" y="31"/>
                    </a:cubicBezTo>
                    <a:cubicBezTo>
                      <a:pt x="12" y="30"/>
                      <a:pt x="10" y="29"/>
                      <a:pt x="8" y="28"/>
                    </a:cubicBezTo>
                    <a:cubicBezTo>
                      <a:pt x="7" y="26"/>
                      <a:pt x="5" y="25"/>
                      <a:pt x="5" y="23"/>
                    </a:cubicBezTo>
                    <a:cubicBezTo>
                      <a:pt x="4" y="21"/>
                      <a:pt x="3" y="19"/>
                      <a:pt x="3" y="16"/>
                    </a:cubicBezTo>
                    <a:cubicBezTo>
                      <a:pt x="3" y="14"/>
                      <a:pt x="4" y="12"/>
                      <a:pt x="5" y="10"/>
                    </a:cubicBezTo>
                    <a:cubicBezTo>
                      <a:pt x="6" y="8"/>
                      <a:pt x="7" y="6"/>
                      <a:pt x="9" y="5"/>
                    </a:cubicBezTo>
                    <a:cubicBezTo>
                      <a:pt x="11" y="3"/>
                      <a:pt x="14" y="2"/>
                      <a:pt x="16" y="1"/>
                    </a:cubicBezTo>
                    <a:cubicBezTo>
                      <a:pt x="19" y="0"/>
                      <a:pt x="23" y="0"/>
                      <a:pt x="26" y="0"/>
                    </a:cubicBezTo>
                    <a:cubicBezTo>
                      <a:pt x="31" y="0"/>
                      <a:pt x="34" y="0"/>
                      <a:pt x="38" y="1"/>
                    </a:cubicBezTo>
                    <a:cubicBezTo>
                      <a:pt x="42" y="2"/>
                      <a:pt x="45" y="4"/>
                      <a:pt x="47" y="6"/>
                    </a:cubicBezTo>
                    <a:lnTo>
                      <a:pt x="44" y="11"/>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6" name="Freeform 457"/>
              <p:cNvSpPr/>
              <p:nvPr/>
            </p:nvSpPr>
            <p:spPr bwMode="auto">
              <a:xfrm>
                <a:off x="1917700" y="106363"/>
                <a:ext cx="914400" cy="904875"/>
              </a:xfrm>
              <a:custGeom>
                <a:avLst/>
                <a:gdLst>
                  <a:gd name="T0" fmla="*/ 2147483647 w 243"/>
                  <a:gd name="T1" fmla="*/ 0 h 240"/>
                  <a:gd name="T2" fmla="*/ 2147483647 w 243"/>
                  <a:gd name="T3" fmla="*/ 2147483647 h 240"/>
                  <a:gd name="T4" fmla="*/ 0 w 243"/>
                  <a:gd name="T5" fmla="*/ 2147483647 h 240"/>
                  <a:gd name="T6" fmla="*/ 2147483647 w 243"/>
                  <a:gd name="T7" fmla="*/ 2147483647 h 240"/>
                  <a:gd name="T8" fmla="*/ 2147483647 w 243"/>
                  <a:gd name="T9" fmla="*/ 2147483647 h 240"/>
                  <a:gd name="T10" fmla="*/ 2147483647 w 243"/>
                  <a:gd name="T11" fmla="*/ 2147483647 h 240"/>
                  <a:gd name="T12" fmla="*/ 2147483647 w 243"/>
                  <a:gd name="T13" fmla="*/ 2147483647 h 240"/>
                  <a:gd name="T14" fmla="*/ 2147483647 w 243"/>
                  <a:gd name="T15" fmla="*/ 2147483647 h 240"/>
                  <a:gd name="T16" fmla="*/ 2147483647 w 243"/>
                  <a:gd name="T17" fmla="*/ 2147483647 h 240"/>
                  <a:gd name="T18" fmla="*/ 2147483647 w 243"/>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240">
                    <a:moveTo>
                      <a:pt x="111" y="0"/>
                    </a:moveTo>
                    <a:cubicBezTo>
                      <a:pt x="81" y="0"/>
                      <a:pt x="50" y="12"/>
                      <a:pt x="26" y="35"/>
                    </a:cubicBezTo>
                    <a:cubicBezTo>
                      <a:pt x="15" y="47"/>
                      <a:pt x="6" y="60"/>
                      <a:pt x="0" y="75"/>
                    </a:cubicBezTo>
                    <a:cubicBezTo>
                      <a:pt x="90" y="75"/>
                      <a:pt x="90" y="75"/>
                      <a:pt x="90" y="75"/>
                    </a:cubicBezTo>
                    <a:cubicBezTo>
                      <a:pt x="90" y="194"/>
                      <a:pt x="90" y="194"/>
                      <a:pt x="90" y="194"/>
                    </a:cubicBezTo>
                    <a:cubicBezTo>
                      <a:pt x="90" y="239"/>
                      <a:pt x="90" y="239"/>
                      <a:pt x="90" y="239"/>
                    </a:cubicBezTo>
                    <a:cubicBezTo>
                      <a:pt x="97" y="240"/>
                      <a:pt x="104" y="240"/>
                      <a:pt x="111" y="240"/>
                    </a:cubicBezTo>
                    <a:cubicBezTo>
                      <a:pt x="142" y="240"/>
                      <a:pt x="173" y="229"/>
                      <a:pt x="196" y="205"/>
                    </a:cubicBezTo>
                    <a:cubicBezTo>
                      <a:pt x="243" y="158"/>
                      <a:pt x="243" y="82"/>
                      <a:pt x="196" y="35"/>
                    </a:cubicBezTo>
                    <a:cubicBezTo>
                      <a:pt x="173" y="12"/>
                      <a:pt x="142" y="0"/>
                      <a:pt x="111" y="0"/>
                    </a:cubicBezTo>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7" name="Freeform 458"/>
              <p:cNvSpPr/>
              <p:nvPr/>
            </p:nvSpPr>
            <p:spPr bwMode="auto">
              <a:xfrm>
                <a:off x="1882775" y="388938"/>
                <a:ext cx="373063" cy="617538"/>
              </a:xfrm>
              <a:custGeom>
                <a:avLst/>
                <a:gdLst>
                  <a:gd name="T0" fmla="*/ 2147483647 w 99"/>
                  <a:gd name="T1" fmla="*/ 0 h 164"/>
                  <a:gd name="T2" fmla="*/ 2147483647 w 99"/>
                  <a:gd name="T3" fmla="*/ 0 h 164"/>
                  <a:gd name="T4" fmla="*/ 2147483647 w 99"/>
                  <a:gd name="T5" fmla="*/ 2147483647 h 164"/>
                  <a:gd name="T6" fmla="*/ 2147483647 w 99"/>
                  <a:gd name="T7" fmla="*/ 2147483647 h 164"/>
                  <a:gd name="T8" fmla="*/ 2147483647 w 99"/>
                  <a:gd name="T9" fmla="*/ 2147483647 h 164"/>
                  <a:gd name="T10" fmla="*/ 2147483647 w 99"/>
                  <a:gd name="T11" fmla="*/ 2147483647 h 164"/>
                  <a:gd name="T12" fmla="*/ 0 w 99"/>
                  <a:gd name="T13" fmla="*/ 2147483647 h 164"/>
                  <a:gd name="T14" fmla="*/ 2147483647 w 99"/>
                  <a:gd name="T15" fmla="*/ 2147483647 h 164"/>
                  <a:gd name="T16" fmla="*/ 2147483647 w 99"/>
                  <a:gd name="T17" fmla="*/ 2147483647 h 164"/>
                  <a:gd name="T18" fmla="*/ 2147483647 w 99"/>
                  <a:gd name="T19" fmla="*/ 2147483647 h 164"/>
                  <a:gd name="T20" fmla="*/ 2147483647 w 99"/>
                  <a:gd name="T21" fmla="*/ 2147483647 h 164"/>
                  <a:gd name="T22" fmla="*/ 2147483647 w 99"/>
                  <a:gd name="T23" fmla="*/ 0 h 1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164">
                    <a:moveTo>
                      <a:pt x="99" y="0"/>
                    </a:moveTo>
                    <a:cubicBezTo>
                      <a:pt x="9" y="0"/>
                      <a:pt x="9" y="0"/>
                      <a:pt x="9" y="0"/>
                    </a:cubicBezTo>
                    <a:cubicBezTo>
                      <a:pt x="5" y="10"/>
                      <a:pt x="2" y="20"/>
                      <a:pt x="1" y="31"/>
                    </a:cubicBezTo>
                    <a:cubicBezTo>
                      <a:pt x="68" y="31"/>
                      <a:pt x="68" y="31"/>
                      <a:pt x="68" y="31"/>
                    </a:cubicBezTo>
                    <a:cubicBezTo>
                      <a:pt x="68" y="34"/>
                      <a:pt x="68" y="34"/>
                      <a:pt x="68" y="34"/>
                    </a:cubicBezTo>
                    <a:cubicBezTo>
                      <a:pt x="1" y="34"/>
                      <a:pt x="1" y="34"/>
                      <a:pt x="1" y="34"/>
                    </a:cubicBezTo>
                    <a:cubicBezTo>
                      <a:pt x="0" y="38"/>
                      <a:pt x="0" y="42"/>
                      <a:pt x="0" y="46"/>
                    </a:cubicBezTo>
                    <a:cubicBezTo>
                      <a:pt x="66" y="46"/>
                      <a:pt x="66" y="46"/>
                      <a:pt x="66" y="46"/>
                    </a:cubicBezTo>
                    <a:cubicBezTo>
                      <a:pt x="66" y="153"/>
                      <a:pt x="66" y="153"/>
                      <a:pt x="66" y="153"/>
                    </a:cubicBezTo>
                    <a:cubicBezTo>
                      <a:pt x="77" y="158"/>
                      <a:pt x="88" y="162"/>
                      <a:pt x="99" y="164"/>
                    </a:cubicBezTo>
                    <a:cubicBezTo>
                      <a:pt x="99" y="119"/>
                      <a:pt x="99" y="119"/>
                      <a:pt x="99" y="119"/>
                    </a:cubicBezTo>
                    <a:cubicBezTo>
                      <a:pt x="99" y="0"/>
                      <a:pt x="99" y="0"/>
                      <a:pt x="99" y="0"/>
                    </a:cubicBezTo>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8" name="Freeform 459"/>
              <p:cNvSpPr/>
              <p:nvPr/>
            </p:nvSpPr>
            <p:spPr bwMode="auto">
              <a:xfrm>
                <a:off x="1887538" y="504826"/>
                <a:ext cx="252413" cy="12700"/>
              </a:xfrm>
              <a:custGeom>
                <a:avLst/>
                <a:gdLst>
                  <a:gd name="T0" fmla="*/ 2147483647 w 67"/>
                  <a:gd name="T1" fmla="*/ 0 h 3"/>
                  <a:gd name="T2" fmla="*/ 0 w 67"/>
                  <a:gd name="T3" fmla="*/ 0 h 3"/>
                  <a:gd name="T4" fmla="*/ 0 w 67"/>
                  <a:gd name="T5" fmla="*/ 2147483647 h 3"/>
                  <a:gd name="T6" fmla="*/ 2147483647 w 67"/>
                  <a:gd name="T7" fmla="*/ 2147483647 h 3"/>
                  <a:gd name="T8" fmla="*/ 2147483647 w 67"/>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3">
                    <a:moveTo>
                      <a:pt x="67" y="0"/>
                    </a:moveTo>
                    <a:cubicBezTo>
                      <a:pt x="0" y="0"/>
                      <a:pt x="0" y="0"/>
                      <a:pt x="0" y="0"/>
                    </a:cubicBezTo>
                    <a:cubicBezTo>
                      <a:pt x="0" y="1"/>
                      <a:pt x="0" y="2"/>
                      <a:pt x="0" y="3"/>
                    </a:cubicBezTo>
                    <a:cubicBezTo>
                      <a:pt x="67" y="3"/>
                      <a:pt x="67" y="3"/>
                      <a:pt x="67" y="3"/>
                    </a:cubicBezTo>
                    <a:cubicBezTo>
                      <a:pt x="67" y="0"/>
                      <a:pt x="67" y="0"/>
                      <a:pt x="67" y="0"/>
                    </a:cubicBezTo>
                  </a:path>
                </a:pathLst>
              </a:custGeom>
              <a:solidFill>
                <a:srgbClr val="234A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9" name="Freeform 460"/>
              <p:cNvSpPr/>
              <p:nvPr/>
            </p:nvSpPr>
            <p:spPr bwMode="auto">
              <a:xfrm>
                <a:off x="1882775" y="561976"/>
                <a:ext cx="249238" cy="403225"/>
              </a:xfrm>
              <a:custGeom>
                <a:avLst/>
                <a:gdLst>
                  <a:gd name="T0" fmla="*/ 2147483647 w 66"/>
                  <a:gd name="T1" fmla="*/ 0 h 107"/>
                  <a:gd name="T2" fmla="*/ 0 w 66"/>
                  <a:gd name="T3" fmla="*/ 0 h 107"/>
                  <a:gd name="T4" fmla="*/ 2147483647 w 66"/>
                  <a:gd name="T5" fmla="*/ 2147483647 h 107"/>
                  <a:gd name="T6" fmla="*/ 2147483647 w 66"/>
                  <a:gd name="T7" fmla="*/ 2147483647 h 107"/>
                  <a:gd name="T8" fmla="*/ 2147483647 w 66"/>
                  <a:gd name="T9" fmla="*/ 0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107">
                    <a:moveTo>
                      <a:pt x="66" y="0"/>
                    </a:moveTo>
                    <a:cubicBezTo>
                      <a:pt x="0" y="0"/>
                      <a:pt x="0" y="0"/>
                      <a:pt x="0" y="0"/>
                    </a:cubicBezTo>
                    <a:cubicBezTo>
                      <a:pt x="0" y="30"/>
                      <a:pt x="12" y="61"/>
                      <a:pt x="35" y="84"/>
                    </a:cubicBezTo>
                    <a:cubicBezTo>
                      <a:pt x="45" y="94"/>
                      <a:pt x="55" y="101"/>
                      <a:pt x="66" y="107"/>
                    </a:cubicBezTo>
                    <a:cubicBezTo>
                      <a:pt x="66" y="0"/>
                      <a:pt x="66" y="0"/>
                      <a:pt x="66" y="0"/>
                    </a:cubicBezTo>
                  </a:path>
                </a:pathLst>
              </a:custGeom>
              <a:solidFill>
                <a:srgbClr val="5C9D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0" name="Freeform 461"/>
              <p:cNvSpPr/>
              <p:nvPr/>
            </p:nvSpPr>
            <p:spPr bwMode="auto">
              <a:xfrm>
                <a:off x="1838325" y="0"/>
                <a:ext cx="993775" cy="995363"/>
              </a:xfrm>
              <a:custGeom>
                <a:avLst/>
                <a:gdLst>
                  <a:gd name="T0" fmla="*/ 2147483647 w 264"/>
                  <a:gd name="T1" fmla="*/ 2147483647 h 264"/>
                  <a:gd name="T2" fmla="*/ 2147483647 w 264"/>
                  <a:gd name="T3" fmla="*/ 2147483647 h 264"/>
                  <a:gd name="T4" fmla="*/ 2147483647 w 264"/>
                  <a:gd name="T5" fmla="*/ 2147483647 h 264"/>
                  <a:gd name="T6" fmla="*/ 2147483647 w 264"/>
                  <a:gd name="T7" fmla="*/ 2147483647 h 264"/>
                  <a:gd name="T8" fmla="*/ 2147483647 w 264"/>
                  <a:gd name="T9" fmla="*/ 2147483647 h 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264">
                    <a:moveTo>
                      <a:pt x="217" y="217"/>
                    </a:moveTo>
                    <a:cubicBezTo>
                      <a:pt x="170" y="264"/>
                      <a:pt x="94" y="264"/>
                      <a:pt x="47" y="217"/>
                    </a:cubicBezTo>
                    <a:cubicBezTo>
                      <a:pt x="0" y="170"/>
                      <a:pt x="0" y="94"/>
                      <a:pt x="47" y="47"/>
                    </a:cubicBezTo>
                    <a:cubicBezTo>
                      <a:pt x="94" y="0"/>
                      <a:pt x="170" y="0"/>
                      <a:pt x="217" y="47"/>
                    </a:cubicBezTo>
                    <a:cubicBezTo>
                      <a:pt x="264" y="94"/>
                      <a:pt x="264" y="170"/>
                      <a:pt x="217" y="217"/>
                    </a:cubicBez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1" name="Freeform 462"/>
              <p:cNvSpPr/>
              <p:nvPr/>
            </p:nvSpPr>
            <p:spPr bwMode="auto">
              <a:xfrm>
                <a:off x="1863725" y="26988"/>
                <a:ext cx="941388" cy="942975"/>
              </a:xfrm>
              <a:custGeom>
                <a:avLst/>
                <a:gdLst>
                  <a:gd name="T0" fmla="*/ 2147483647 w 250"/>
                  <a:gd name="T1" fmla="*/ 2147483647 h 250"/>
                  <a:gd name="T2" fmla="*/ 2147483647 w 250"/>
                  <a:gd name="T3" fmla="*/ 2147483647 h 250"/>
                  <a:gd name="T4" fmla="*/ 2147483647 w 250"/>
                  <a:gd name="T5" fmla="*/ 2147483647 h 250"/>
                  <a:gd name="T6" fmla="*/ 2147483647 w 250"/>
                  <a:gd name="T7" fmla="*/ 2147483647 h 250"/>
                  <a:gd name="T8" fmla="*/ 2147483647 w 250"/>
                  <a:gd name="T9" fmla="*/ 2147483647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250">
                    <a:moveTo>
                      <a:pt x="206" y="206"/>
                    </a:moveTo>
                    <a:cubicBezTo>
                      <a:pt x="161" y="250"/>
                      <a:pt x="89" y="250"/>
                      <a:pt x="45" y="206"/>
                    </a:cubicBezTo>
                    <a:cubicBezTo>
                      <a:pt x="0" y="161"/>
                      <a:pt x="0" y="89"/>
                      <a:pt x="45" y="45"/>
                    </a:cubicBezTo>
                    <a:cubicBezTo>
                      <a:pt x="89" y="0"/>
                      <a:pt x="161" y="0"/>
                      <a:pt x="206" y="45"/>
                    </a:cubicBezTo>
                    <a:cubicBezTo>
                      <a:pt x="250" y="89"/>
                      <a:pt x="250" y="161"/>
                      <a:pt x="206" y="206"/>
                    </a:cubicBez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2" name="Freeform 463"/>
              <p:cNvSpPr/>
              <p:nvPr/>
            </p:nvSpPr>
            <p:spPr bwMode="auto">
              <a:xfrm>
                <a:off x="2025650" y="185738"/>
                <a:ext cx="746125" cy="746125"/>
              </a:xfrm>
              <a:custGeom>
                <a:avLst/>
                <a:gdLst>
                  <a:gd name="T0" fmla="*/ 2147483647 w 198"/>
                  <a:gd name="T1" fmla="*/ 2147483647 h 198"/>
                  <a:gd name="T2" fmla="*/ 2147483647 w 198"/>
                  <a:gd name="T3" fmla="*/ 2147483647 h 198"/>
                  <a:gd name="T4" fmla="*/ 2147483647 w 198"/>
                  <a:gd name="T5" fmla="*/ 2147483647 h 198"/>
                  <a:gd name="T6" fmla="*/ 2147483647 w 198"/>
                  <a:gd name="T7" fmla="*/ 2147483647 h 198"/>
                  <a:gd name="T8" fmla="*/ 2147483647 w 198"/>
                  <a:gd name="T9" fmla="*/ 2147483647 h 198"/>
                  <a:gd name="T10" fmla="*/ 2147483647 w 198"/>
                  <a:gd name="T11" fmla="*/ 2147483647 h 198"/>
                  <a:gd name="T12" fmla="*/ 2147483647 w 198"/>
                  <a:gd name="T13" fmla="*/ 2147483647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198">
                    <a:moveTo>
                      <a:pt x="196" y="77"/>
                    </a:moveTo>
                    <a:cubicBezTo>
                      <a:pt x="191" y="69"/>
                      <a:pt x="184" y="60"/>
                      <a:pt x="176" y="53"/>
                    </a:cubicBezTo>
                    <a:cubicBezTo>
                      <a:pt x="132" y="8"/>
                      <a:pt x="68" y="0"/>
                      <a:pt x="34" y="34"/>
                    </a:cubicBezTo>
                    <a:cubicBezTo>
                      <a:pt x="0" y="68"/>
                      <a:pt x="8" y="132"/>
                      <a:pt x="52" y="176"/>
                    </a:cubicBezTo>
                    <a:cubicBezTo>
                      <a:pt x="60" y="184"/>
                      <a:pt x="69" y="191"/>
                      <a:pt x="78" y="197"/>
                    </a:cubicBezTo>
                    <a:cubicBezTo>
                      <a:pt x="109" y="198"/>
                      <a:pt x="140" y="187"/>
                      <a:pt x="163" y="164"/>
                    </a:cubicBezTo>
                    <a:cubicBezTo>
                      <a:pt x="187" y="140"/>
                      <a:pt x="198" y="108"/>
                      <a:pt x="196" y="77"/>
                    </a:cubicBezTo>
                    <a:close/>
                  </a:path>
                </a:pathLst>
              </a:custGeom>
              <a:solidFill>
                <a:srgbClr val="DA7B5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3" name="Freeform 464"/>
              <p:cNvSpPr/>
              <p:nvPr/>
            </p:nvSpPr>
            <p:spPr bwMode="auto">
              <a:xfrm>
                <a:off x="2500313" y="663576"/>
                <a:ext cx="136525" cy="136525"/>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36">
                    <a:moveTo>
                      <a:pt x="30" y="33"/>
                    </a:moveTo>
                    <a:cubicBezTo>
                      <a:pt x="26" y="36"/>
                      <a:pt x="21" y="36"/>
                      <a:pt x="18" y="33"/>
                    </a:cubicBezTo>
                    <a:cubicBezTo>
                      <a:pt x="3" y="19"/>
                      <a:pt x="3" y="19"/>
                      <a:pt x="3" y="19"/>
                    </a:cubicBezTo>
                    <a:cubicBezTo>
                      <a:pt x="0" y="15"/>
                      <a:pt x="0" y="10"/>
                      <a:pt x="3" y="6"/>
                    </a:cubicBezTo>
                    <a:cubicBezTo>
                      <a:pt x="6" y="3"/>
                      <a:pt x="6" y="3"/>
                      <a:pt x="6" y="3"/>
                    </a:cubicBezTo>
                    <a:cubicBezTo>
                      <a:pt x="10" y="0"/>
                      <a:pt x="15" y="0"/>
                      <a:pt x="19" y="3"/>
                    </a:cubicBezTo>
                    <a:cubicBezTo>
                      <a:pt x="33" y="17"/>
                      <a:pt x="33" y="17"/>
                      <a:pt x="33" y="17"/>
                    </a:cubicBezTo>
                    <a:cubicBezTo>
                      <a:pt x="36" y="21"/>
                      <a:pt x="36" y="26"/>
                      <a:pt x="33" y="30"/>
                    </a:cubicBezTo>
                    <a:lnTo>
                      <a:pt x="30" y="33"/>
                    </a:lnTo>
                    <a:close/>
                  </a:path>
                </a:pathLst>
              </a:custGeom>
              <a:solidFill>
                <a:srgbClr val="C165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4" name="Freeform 465"/>
              <p:cNvSpPr/>
              <p:nvPr/>
            </p:nvSpPr>
            <p:spPr bwMode="auto">
              <a:xfrm>
                <a:off x="2006600" y="169863"/>
                <a:ext cx="660400" cy="655638"/>
              </a:xfrm>
              <a:custGeom>
                <a:avLst/>
                <a:gdLst>
                  <a:gd name="T0" fmla="*/ 2147483647 w 175"/>
                  <a:gd name="T1" fmla="*/ 2147483647 h 174"/>
                  <a:gd name="T2" fmla="*/ 2147483647 w 175"/>
                  <a:gd name="T3" fmla="*/ 2147483647 h 174"/>
                  <a:gd name="T4" fmla="*/ 2147483647 w 175"/>
                  <a:gd name="T5" fmla="*/ 2147483647 h 174"/>
                  <a:gd name="T6" fmla="*/ 2147483647 w 175"/>
                  <a:gd name="T7" fmla="*/ 2147483647 h 174"/>
                  <a:gd name="T8" fmla="*/ 2147483647 w 175"/>
                  <a:gd name="T9" fmla="*/ 2147483647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4">
                    <a:moveTo>
                      <a:pt x="144" y="143"/>
                    </a:moveTo>
                    <a:cubicBezTo>
                      <a:pt x="113" y="174"/>
                      <a:pt x="62" y="174"/>
                      <a:pt x="31" y="143"/>
                    </a:cubicBezTo>
                    <a:cubicBezTo>
                      <a:pt x="0" y="112"/>
                      <a:pt x="0" y="62"/>
                      <a:pt x="31" y="31"/>
                    </a:cubicBezTo>
                    <a:cubicBezTo>
                      <a:pt x="62" y="0"/>
                      <a:pt x="113" y="0"/>
                      <a:pt x="144" y="31"/>
                    </a:cubicBezTo>
                    <a:cubicBezTo>
                      <a:pt x="175" y="62"/>
                      <a:pt x="175" y="112"/>
                      <a:pt x="144" y="143"/>
                    </a:cubicBezTo>
                    <a:close/>
                  </a:path>
                </a:pathLst>
              </a:custGeom>
              <a:solidFill>
                <a:srgbClr val="C165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5" name="Freeform 466"/>
              <p:cNvSpPr/>
              <p:nvPr/>
            </p:nvSpPr>
            <p:spPr bwMode="auto">
              <a:xfrm>
                <a:off x="2033588" y="196851"/>
                <a:ext cx="606425" cy="603250"/>
              </a:xfrm>
              <a:custGeom>
                <a:avLst/>
                <a:gdLst>
                  <a:gd name="T0" fmla="*/ 2147483647 w 161"/>
                  <a:gd name="T1" fmla="*/ 2147483647 h 160"/>
                  <a:gd name="T2" fmla="*/ 2147483647 w 161"/>
                  <a:gd name="T3" fmla="*/ 2147483647 h 160"/>
                  <a:gd name="T4" fmla="*/ 2147483647 w 161"/>
                  <a:gd name="T5" fmla="*/ 2147483647 h 160"/>
                  <a:gd name="T6" fmla="*/ 2147483647 w 161"/>
                  <a:gd name="T7" fmla="*/ 2147483647 h 160"/>
                  <a:gd name="T8" fmla="*/ 2147483647 w 161"/>
                  <a:gd name="T9" fmla="*/ 2147483647 h 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160">
                    <a:moveTo>
                      <a:pt x="132" y="132"/>
                    </a:moveTo>
                    <a:cubicBezTo>
                      <a:pt x="104" y="160"/>
                      <a:pt x="57" y="160"/>
                      <a:pt x="29" y="132"/>
                    </a:cubicBezTo>
                    <a:cubicBezTo>
                      <a:pt x="0" y="103"/>
                      <a:pt x="0" y="57"/>
                      <a:pt x="29" y="29"/>
                    </a:cubicBezTo>
                    <a:cubicBezTo>
                      <a:pt x="57" y="0"/>
                      <a:pt x="104" y="0"/>
                      <a:pt x="132" y="29"/>
                    </a:cubicBezTo>
                    <a:cubicBezTo>
                      <a:pt x="161" y="57"/>
                      <a:pt x="161" y="103"/>
                      <a:pt x="132"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6" name="Freeform 467"/>
              <p:cNvSpPr/>
              <p:nvPr/>
            </p:nvSpPr>
            <p:spPr bwMode="auto">
              <a:xfrm>
                <a:off x="2066925" y="230188"/>
                <a:ext cx="539750" cy="534988"/>
              </a:xfrm>
              <a:custGeom>
                <a:avLst/>
                <a:gdLst>
                  <a:gd name="T0" fmla="*/ 2147483647 w 143"/>
                  <a:gd name="T1" fmla="*/ 2147483647 h 142"/>
                  <a:gd name="T2" fmla="*/ 2147483647 w 143"/>
                  <a:gd name="T3" fmla="*/ 2147483647 h 142"/>
                  <a:gd name="T4" fmla="*/ 2147483647 w 143"/>
                  <a:gd name="T5" fmla="*/ 2147483647 h 142"/>
                  <a:gd name="T6" fmla="*/ 2147483647 w 143"/>
                  <a:gd name="T7" fmla="*/ 2147483647 h 142"/>
                  <a:gd name="T8" fmla="*/ 2147483647 w 143"/>
                  <a:gd name="T9" fmla="*/ 2147483647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142">
                    <a:moveTo>
                      <a:pt x="26" y="25"/>
                    </a:moveTo>
                    <a:cubicBezTo>
                      <a:pt x="51" y="0"/>
                      <a:pt x="92" y="0"/>
                      <a:pt x="117" y="25"/>
                    </a:cubicBezTo>
                    <a:cubicBezTo>
                      <a:pt x="143" y="51"/>
                      <a:pt x="143" y="92"/>
                      <a:pt x="117" y="117"/>
                    </a:cubicBezTo>
                    <a:cubicBezTo>
                      <a:pt x="92" y="142"/>
                      <a:pt x="51" y="142"/>
                      <a:pt x="26" y="117"/>
                    </a:cubicBezTo>
                    <a:cubicBezTo>
                      <a:pt x="0" y="92"/>
                      <a:pt x="0" y="51"/>
                      <a:pt x="26" y="25"/>
                    </a:cubicBezTo>
                    <a:close/>
                  </a:path>
                </a:pathLst>
              </a:custGeom>
              <a:solidFill>
                <a:srgbClr val="3036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7" name="Freeform 468"/>
              <p:cNvSpPr/>
              <p:nvPr/>
            </p:nvSpPr>
            <p:spPr bwMode="auto">
              <a:xfrm>
                <a:off x="2154238" y="317501"/>
                <a:ext cx="447675" cy="447675"/>
              </a:xfrm>
              <a:custGeom>
                <a:avLst/>
                <a:gdLst>
                  <a:gd name="T0" fmla="*/ 2147483647 w 119"/>
                  <a:gd name="T1" fmla="*/ 2147483647 h 119"/>
                  <a:gd name="T2" fmla="*/ 2147483647 w 119"/>
                  <a:gd name="T3" fmla="*/ 2147483647 h 119"/>
                  <a:gd name="T4" fmla="*/ 2147483647 w 119"/>
                  <a:gd name="T5" fmla="*/ 2147483647 h 119"/>
                  <a:gd name="T6" fmla="*/ 2147483647 w 119"/>
                  <a:gd name="T7" fmla="*/ 2147483647 h 119"/>
                  <a:gd name="T8" fmla="*/ 2147483647 w 119"/>
                  <a:gd name="T9" fmla="*/ 2147483647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19">
                    <a:moveTo>
                      <a:pt x="15" y="104"/>
                    </a:moveTo>
                    <a:cubicBezTo>
                      <a:pt x="40" y="119"/>
                      <a:pt x="73" y="116"/>
                      <a:pt x="94" y="94"/>
                    </a:cubicBezTo>
                    <a:cubicBezTo>
                      <a:pt x="116" y="73"/>
                      <a:pt x="119" y="40"/>
                      <a:pt x="104" y="15"/>
                    </a:cubicBezTo>
                    <a:cubicBezTo>
                      <a:pt x="79" y="0"/>
                      <a:pt x="46" y="3"/>
                      <a:pt x="25" y="25"/>
                    </a:cubicBezTo>
                    <a:cubicBezTo>
                      <a:pt x="4" y="46"/>
                      <a:pt x="0" y="79"/>
                      <a:pt x="15" y="104"/>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8" name="Freeform 469"/>
              <p:cNvSpPr/>
              <p:nvPr/>
            </p:nvSpPr>
            <p:spPr bwMode="auto">
              <a:xfrm>
                <a:off x="1468438" y="1681163"/>
                <a:ext cx="1025525" cy="347663"/>
              </a:xfrm>
              <a:custGeom>
                <a:avLst/>
                <a:gdLst>
                  <a:gd name="T0" fmla="*/ 2147483647 w 272"/>
                  <a:gd name="T1" fmla="*/ 2147483647 h 92"/>
                  <a:gd name="T2" fmla="*/ 2147483647 w 272"/>
                  <a:gd name="T3" fmla="*/ 2147483647 h 92"/>
                  <a:gd name="T4" fmla="*/ 2147483647 w 272"/>
                  <a:gd name="T5" fmla="*/ 2147483647 h 92"/>
                  <a:gd name="T6" fmla="*/ 2147483647 w 272"/>
                  <a:gd name="T7" fmla="*/ 2147483647 h 92"/>
                  <a:gd name="T8" fmla="*/ 0 w 272"/>
                  <a:gd name="T9" fmla="*/ 2147483647 h 92"/>
                  <a:gd name="T10" fmla="*/ 2147483647 w 272"/>
                  <a:gd name="T11" fmla="*/ 2147483647 h 92"/>
                  <a:gd name="T12" fmla="*/ 2147483647 w 272"/>
                  <a:gd name="T13" fmla="*/ 2147483647 h 92"/>
                  <a:gd name="T14" fmla="*/ 2147483647 w 272"/>
                  <a:gd name="T15" fmla="*/ 2147483647 h 92"/>
                  <a:gd name="T16" fmla="*/ 2147483647 w 272"/>
                  <a:gd name="T17" fmla="*/ 2147483647 h 92"/>
                  <a:gd name="T18" fmla="*/ 2147483647 w 272"/>
                  <a:gd name="T19" fmla="*/ 2147483647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92">
                    <a:moveTo>
                      <a:pt x="270" y="17"/>
                    </a:moveTo>
                    <a:cubicBezTo>
                      <a:pt x="270" y="16"/>
                      <a:pt x="269" y="15"/>
                      <a:pt x="268" y="15"/>
                    </a:cubicBezTo>
                    <a:cubicBezTo>
                      <a:pt x="234" y="6"/>
                      <a:pt x="192" y="0"/>
                      <a:pt x="175" y="7"/>
                    </a:cubicBezTo>
                    <a:cubicBezTo>
                      <a:pt x="14" y="70"/>
                      <a:pt x="14" y="70"/>
                      <a:pt x="14" y="70"/>
                    </a:cubicBezTo>
                    <a:cubicBezTo>
                      <a:pt x="9" y="72"/>
                      <a:pt x="4" y="74"/>
                      <a:pt x="0" y="78"/>
                    </a:cubicBezTo>
                    <a:cubicBezTo>
                      <a:pt x="7" y="92"/>
                      <a:pt x="7" y="92"/>
                      <a:pt x="7" y="92"/>
                    </a:cubicBezTo>
                    <a:cubicBezTo>
                      <a:pt x="9" y="91"/>
                      <a:pt x="11" y="90"/>
                      <a:pt x="13" y="89"/>
                    </a:cubicBezTo>
                    <a:cubicBezTo>
                      <a:pt x="172" y="19"/>
                      <a:pt x="172" y="19"/>
                      <a:pt x="172" y="19"/>
                    </a:cubicBezTo>
                    <a:cubicBezTo>
                      <a:pt x="190" y="11"/>
                      <a:pt x="232" y="16"/>
                      <a:pt x="267" y="27"/>
                    </a:cubicBezTo>
                    <a:cubicBezTo>
                      <a:pt x="271" y="25"/>
                      <a:pt x="272" y="21"/>
                      <a:pt x="270" y="17"/>
                    </a:cubicBezTo>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9" name="Freeform 470"/>
              <p:cNvSpPr/>
              <p:nvPr/>
            </p:nvSpPr>
            <p:spPr bwMode="auto">
              <a:xfrm>
                <a:off x="1495425" y="1716088"/>
                <a:ext cx="993775" cy="312738"/>
              </a:xfrm>
              <a:custGeom>
                <a:avLst/>
                <a:gdLst>
                  <a:gd name="T0" fmla="*/ 2147483647 w 264"/>
                  <a:gd name="T1" fmla="*/ 2147483647 h 83"/>
                  <a:gd name="T2" fmla="*/ 2147483647 w 264"/>
                  <a:gd name="T3" fmla="*/ 2147483647 h 83"/>
                  <a:gd name="T4" fmla="*/ 2147483647 w 264"/>
                  <a:gd name="T5" fmla="*/ 2147483647 h 83"/>
                  <a:gd name="T6" fmla="*/ 0 w 264"/>
                  <a:gd name="T7" fmla="*/ 2147483647 h 83"/>
                  <a:gd name="T8" fmla="*/ 0 w 264"/>
                  <a:gd name="T9" fmla="*/ 2147483647 h 83"/>
                  <a:gd name="T10" fmla="*/ 2147483647 w 264"/>
                  <a:gd name="T11" fmla="*/ 2147483647 h 83"/>
                  <a:gd name="T12" fmla="*/ 2147483647 w 264"/>
                  <a:gd name="T13" fmla="*/ 2147483647 h 83"/>
                  <a:gd name="T14" fmla="*/ 2147483647 w 264"/>
                  <a:gd name="T15" fmla="*/ 2147483647 h 83"/>
                  <a:gd name="T16" fmla="*/ 2147483647 w 264"/>
                  <a:gd name="T17" fmla="*/ 2147483647 h 83"/>
                  <a:gd name="T18" fmla="*/ 2147483647 w 264"/>
                  <a:gd name="T19" fmla="*/ 2147483647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83">
                    <a:moveTo>
                      <a:pt x="261" y="16"/>
                    </a:moveTo>
                    <a:cubicBezTo>
                      <a:pt x="225" y="5"/>
                      <a:pt x="183" y="0"/>
                      <a:pt x="165" y="8"/>
                    </a:cubicBezTo>
                    <a:cubicBezTo>
                      <a:pt x="5" y="79"/>
                      <a:pt x="5" y="79"/>
                      <a:pt x="5" y="79"/>
                    </a:cubicBezTo>
                    <a:cubicBezTo>
                      <a:pt x="3" y="80"/>
                      <a:pt x="2" y="81"/>
                      <a:pt x="0" y="82"/>
                    </a:cubicBezTo>
                    <a:cubicBezTo>
                      <a:pt x="0" y="83"/>
                      <a:pt x="0" y="83"/>
                      <a:pt x="0" y="83"/>
                    </a:cubicBezTo>
                    <a:cubicBezTo>
                      <a:pt x="2" y="82"/>
                      <a:pt x="4" y="81"/>
                      <a:pt x="6" y="80"/>
                    </a:cubicBezTo>
                    <a:cubicBezTo>
                      <a:pt x="165" y="10"/>
                      <a:pt x="165" y="10"/>
                      <a:pt x="165" y="10"/>
                    </a:cubicBezTo>
                    <a:cubicBezTo>
                      <a:pt x="183" y="2"/>
                      <a:pt x="225" y="7"/>
                      <a:pt x="260" y="18"/>
                    </a:cubicBezTo>
                    <a:cubicBezTo>
                      <a:pt x="262" y="17"/>
                      <a:pt x="264" y="15"/>
                      <a:pt x="264" y="12"/>
                    </a:cubicBezTo>
                    <a:cubicBezTo>
                      <a:pt x="263" y="14"/>
                      <a:pt x="262" y="15"/>
                      <a:pt x="261" y="16"/>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0" name="Freeform 471"/>
              <p:cNvSpPr/>
              <p:nvPr/>
            </p:nvSpPr>
            <p:spPr bwMode="auto">
              <a:xfrm>
                <a:off x="1608138" y="1508126"/>
                <a:ext cx="828675" cy="690563"/>
              </a:xfrm>
              <a:custGeom>
                <a:avLst/>
                <a:gdLst>
                  <a:gd name="T0" fmla="*/ 0 w 220"/>
                  <a:gd name="T1" fmla="*/ 2147483647 h 183"/>
                  <a:gd name="T2" fmla="*/ 0 w 220"/>
                  <a:gd name="T3" fmla="*/ 2147483647 h 183"/>
                  <a:gd name="T4" fmla="*/ 2147483647 w 220"/>
                  <a:gd name="T5" fmla="*/ 2147483647 h 183"/>
                  <a:gd name="T6" fmla="*/ 2147483647 w 220"/>
                  <a:gd name="T7" fmla="*/ 2147483647 h 183"/>
                  <a:gd name="T8" fmla="*/ 2147483647 w 220"/>
                  <a:gd name="T9" fmla="*/ 0 h 183"/>
                  <a:gd name="T10" fmla="*/ 2147483647 w 220"/>
                  <a:gd name="T11" fmla="*/ 2147483647 h 183"/>
                  <a:gd name="T12" fmla="*/ 2147483647 w 220"/>
                  <a:gd name="T13" fmla="*/ 2147483647 h 183"/>
                  <a:gd name="T14" fmla="*/ 2147483647 w 220"/>
                  <a:gd name="T15" fmla="*/ 2147483647 h 183"/>
                  <a:gd name="T16" fmla="*/ 2147483647 w 220"/>
                  <a:gd name="T17" fmla="*/ 2147483647 h 183"/>
                  <a:gd name="T18" fmla="*/ 0 w 220"/>
                  <a:gd name="T19" fmla="*/ 2147483647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183">
                    <a:moveTo>
                      <a:pt x="0" y="178"/>
                    </a:moveTo>
                    <a:cubicBezTo>
                      <a:pt x="0" y="177"/>
                      <a:pt x="0" y="176"/>
                      <a:pt x="0" y="175"/>
                    </a:cubicBezTo>
                    <a:cubicBezTo>
                      <a:pt x="13" y="142"/>
                      <a:pt x="34" y="105"/>
                      <a:pt x="50" y="96"/>
                    </a:cubicBezTo>
                    <a:cubicBezTo>
                      <a:pt x="198" y="7"/>
                      <a:pt x="198" y="7"/>
                      <a:pt x="198" y="7"/>
                    </a:cubicBezTo>
                    <a:cubicBezTo>
                      <a:pt x="203" y="4"/>
                      <a:pt x="208" y="2"/>
                      <a:pt x="213" y="0"/>
                    </a:cubicBezTo>
                    <a:cubicBezTo>
                      <a:pt x="220" y="15"/>
                      <a:pt x="220" y="15"/>
                      <a:pt x="220" y="15"/>
                    </a:cubicBezTo>
                    <a:cubicBezTo>
                      <a:pt x="218" y="16"/>
                      <a:pt x="216" y="17"/>
                      <a:pt x="214" y="18"/>
                    </a:cubicBezTo>
                    <a:cubicBezTo>
                      <a:pt x="61" y="101"/>
                      <a:pt x="61" y="101"/>
                      <a:pt x="61" y="101"/>
                    </a:cubicBezTo>
                    <a:cubicBezTo>
                      <a:pt x="45" y="110"/>
                      <a:pt x="23" y="147"/>
                      <a:pt x="10" y="182"/>
                    </a:cubicBezTo>
                    <a:cubicBezTo>
                      <a:pt x="6" y="183"/>
                      <a:pt x="2" y="182"/>
                      <a:pt x="0" y="178"/>
                    </a:cubicBezTo>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1" name="Freeform 472"/>
              <p:cNvSpPr/>
              <p:nvPr/>
            </p:nvSpPr>
            <p:spPr bwMode="auto">
              <a:xfrm>
                <a:off x="1619250" y="1560513"/>
                <a:ext cx="817563" cy="638175"/>
              </a:xfrm>
              <a:custGeom>
                <a:avLst/>
                <a:gdLst>
                  <a:gd name="T0" fmla="*/ 2147483647 w 217"/>
                  <a:gd name="T1" fmla="*/ 2147483647 h 169"/>
                  <a:gd name="T2" fmla="*/ 2147483647 w 217"/>
                  <a:gd name="T3" fmla="*/ 2147483647 h 169"/>
                  <a:gd name="T4" fmla="*/ 2147483647 w 217"/>
                  <a:gd name="T5" fmla="*/ 2147483647 h 169"/>
                  <a:gd name="T6" fmla="*/ 2147483647 w 217"/>
                  <a:gd name="T7" fmla="*/ 0 h 169"/>
                  <a:gd name="T8" fmla="*/ 2147483647 w 217"/>
                  <a:gd name="T9" fmla="*/ 2147483647 h 169"/>
                  <a:gd name="T10" fmla="*/ 2147483647 w 217"/>
                  <a:gd name="T11" fmla="*/ 2147483647 h 169"/>
                  <a:gd name="T12" fmla="*/ 2147483647 w 217"/>
                  <a:gd name="T13" fmla="*/ 2147483647 h 169"/>
                  <a:gd name="T14" fmla="*/ 2147483647 w 217"/>
                  <a:gd name="T15" fmla="*/ 2147483647 h 169"/>
                  <a:gd name="T16" fmla="*/ 0 w 217"/>
                  <a:gd name="T17" fmla="*/ 2147483647 h 169"/>
                  <a:gd name="T18" fmla="*/ 2147483647 w 217"/>
                  <a:gd name="T19" fmla="*/ 2147483647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7" h="169">
                    <a:moveTo>
                      <a:pt x="5" y="167"/>
                    </a:moveTo>
                    <a:cubicBezTo>
                      <a:pt x="18" y="132"/>
                      <a:pt x="40" y="95"/>
                      <a:pt x="57" y="86"/>
                    </a:cubicBezTo>
                    <a:cubicBezTo>
                      <a:pt x="210" y="2"/>
                      <a:pt x="210" y="2"/>
                      <a:pt x="210" y="2"/>
                    </a:cubicBezTo>
                    <a:cubicBezTo>
                      <a:pt x="212" y="1"/>
                      <a:pt x="214" y="0"/>
                      <a:pt x="216" y="0"/>
                    </a:cubicBezTo>
                    <a:cubicBezTo>
                      <a:pt x="217" y="1"/>
                      <a:pt x="217" y="1"/>
                      <a:pt x="217" y="1"/>
                    </a:cubicBezTo>
                    <a:cubicBezTo>
                      <a:pt x="215" y="2"/>
                      <a:pt x="213" y="3"/>
                      <a:pt x="211" y="4"/>
                    </a:cubicBezTo>
                    <a:cubicBezTo>
                      <a:pt x="58" y="87"/>
                      <a:pt x="58" y="87"/>
                      <a:pt x="58" y="87"/>
                    </a:cubicBezTo>
                    <a:cubicBezTo>
                      <a:pt x="42" y="96"/>
                      <a:pt x="20" y="133"/>
                      <a:pt x="7" y="168"/>
                    </a:cubicBezTo>
                    <a:cubicBezTo>
                      <a:pt x="5" y="169"/>
                      <a:pt x="2" y="168"/>
                      <a:pt x="0" y="167"/>
                    </a:cubicBezTo>
                    <a:cubicBezTo>
                      <a:pt x="2" y="167"/>
                      <a:pt x="3" y="167"/>
                      <a:pt x="5" y="167"/>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2" name="Freeform 473"/>
              <p:cNvSpPr/>
              <p:nvPr/>
            </p:nvSpPr>
            <p:spPr bwMode="auto">
              <a:xfrm>
                <a:off x="1457325" y="1704976"/>
                <a:ext cx="444500" cy="252413"/>
              </a:xfrm>
              <a:custGeom>
                <a:avLst/>
                <a:gdLst>
                  <a:gd name="T0" fmla="*/ 2147483647 w 118"/>
                  <a:gd name="T1" fmla="*/ 2147483647 h 67"/>
                  <a:gd name="T2" fmla="*/ 2147483647 w 118"/>
                  <a:gd name="T3" fmla="*/ 2147483647 h 67"/>
                  <a:gd name="T4" fmla="*/ 2147483647 w 118"/>
                  <a:gd name="T5" fmla="*/ 2147483647 h 67"/>
                  <a:gd name="T6" fmla="*/ 2147483647 w 118"/>
                  <a:gd name="T7" fmla="*/ 2147483647 h 67"/>
                  <a:gd name="T8" fmla="*/ 2147483647 w 118"/>
                  <a:gd name="T9" fmla="*/ 2147483647 h 67"/>
                  <a:gd name="T10" fmla="*/ 2147483647 w 118"/>
                  <a:gd name="T11" fmla="*/ 2147483647 h 67"/>
                  <a:gd name="T12" fmla="*/ 2147483647 w 118"/>
                  <a:gd name="T13" fmla="*/ 2147483647 h 67"/>
                  <a:gd name="T14" fmla="*/ 2147483647 w 118"/>
                  <a:gd name="T15" fmla="*/ 2147483647 h 67"/>
                  <a:gd name="T16" fmla="*/ 2147483647 w 118"/>
                  <a:gd name="T17" fmla="*/ 2147483647 h 67"/>
                  <a:gd name="T18" fmla="*/ 0 w 118"/>
                  <a:gd name="T19" fmla="*/ 2147483647 h 67"/>
                  <a:gd name="T20" fmla="*/ 2147483647 w 118"/>
                  <a:gd name="T21" fmla="*/ 2147483647 h 67"/>
                  <a:gd name="T22" fmla="*/ 2147483647 w 118"/>
                  <a:gd name="T23" fmla="*/ 2147483647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8" h="67">
                    <a:moveTo>
                      <a:pt x="11" y="62"/>
                    </a:moveTo>
                    <a:cubicBezTo>
                      <a:pt x="11" y="56"/>
                      <a:pt x="14" y="49"/>
                      <a:pt x="19" y="46"/>
                    </a:cubicBezTo>
                    <a:cubicBezTo>
                      <a:pt x="43" y="29"/>
                      <a:pt x="69" y="16"/>
                      <a:pt x="97" y="8"/>
                    </a:cubicBezTo>
                    <a:cubicBezTo>
                      <a:pt x="102" y="6"/>
                      <a:pt x="109" y="8"/>
                      <a:pt x="114" y="12"/>
                    </a:cubicBezTo>
                    <a:cubicBezTo>
                      <a:pt x="118" y="9"/>
                      <a:pt x="118" y="9"/>
                      <a:pt x="118" y="9"/>
                    </a:cubicBezTo>
                    <a:cubicBezTo>
                      <a:pt x="112" y="3"/>
                      <a:pt x="103" y="0"/>
                      <a:pt x="94" y="2"/>
                    </a:cubicBezTo>
                    <a:cubicBezTo>
                      <a:pt x="80" y="7"/>
                      <a:pt x="66" y="12"/>
                      <a:pt x="53" y="18"/>
                    </a:cubicBezTo>
                    <a:cubicBezTo>
                      <a:pt x="40" y="24"/>
                      <a:pt x="28" y="32"/>
                      <a:pt x="16" y="40"/>
                    </a:cubicBezTo>
                    <a:cubicBezTo>
                      <a:pt x="10" y="45"/>
                      <a:pt x="1" y="61"/>
                      <a:pt x="1" y="61"/>
                    </a:cubicBezTo>
                    <a:cubicBezTo>
                      <a:pt x="0" y="62"/>
                      <a:pt x="0" y="64"/>
                      <a:pt x="0" y="66"/>
                    </a:cubicBezTo>
                    <a:cubicBezTo>
                      <a:pt x="1" y="66"/>
                      <a:pt x="1" y="67"/>
                      <a:pt x="1" y="67"/>
                    </a:cubicBezTo>
                    <a:cubicBezTo>
                      <a:pt x="11" y="62"/>
                      <a:pt x="11" y="62"/>
                      <a:pt x="11" y="62"/>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3" name="Freeform 474"/>
              <p:cNvSpPr>
                <a:spLocks noEditPoints="1"/>
              </p:cNvSpPr>
              <p:nvPr/>
            </p:nvSpPr>
            <p:spPr bwMode="auto">
              <a:xfrm>
                <a:off x="1498600" y="1790701"/>
                <a:ext cx="444500" cy="298450"/>
              </a:xfrm>
              <a:custGeom>
                <a:avLst/>
                <a:gdLst>
                  <a:gd name="T0" fmla="*/ 2147483647 w 118"/>
                  <a:gd name="T1" fmla="*/ 2147483647 h 79"/>
                  <a:gd name="T2" fmla="*/ 2147483647 w 118"/>
                  <a:gd name="T3" fmla="*/ 2147483647 h 79"/>
                  <a:gd name="T4" fmla="*/ 2147483647 w 118"/>
                  <a:gd name="T5" fmla="*/ 2147483647 h 79"/>
                  <a:gd name="T6" fmla="*/ 2147483647 w 118"/>
                  <a:gd name="T7" fmla="*/ 2147483647 h 79"/>
                  <a:gd name="T8" fmla="*/ 2147483647 w 118"/>
                  <a:gd name="T9" fmla="*/ 2147483647 h 79"/>
                  <a:gd name="T10" fmla="*/ 2147483647 w 118"/>
                  <a:gd name="T11" fmla="*/ 2147483647 h 79"/>
                  <a:gd name="T12" fmla="*/ 2147483647 w 118"/>
                  <a:gd name="T13" fmla="*/ 2147483647 h 79"/>
                  <a:gd name="T14" fmla="*/ 2147483647 w 118"/>
                  <a:gd name="T15" fmla="*/ 2147483647 h 79"/>
                  <a:gd name="T16" fmla="*/ 2147483647 w 118"/>
                  <a:gd name="T17" fmla="*/ 2147483647 h 79"/>
                  <a:gd name="T18" fmla="*/ 2147483647 w 118"/>
                  <a:gd name="T19" fmla="*/ 2147483647 h 79"/>
                  <a:gd name="T20" fmla="*/ 2147483647 w 118"/>
                  <a:gd name="T21" fmla="*/ 2147483647 h 79"/>
                  <a:gd name="T22" fmla="*/ 2147483647 w 118"/>
                  <a:gd name="T23" fmla="*/ 2147483647 h 79"/>
                  <a:gd name="T24" fmla="*/ 2147483647 w 118"/>
                  <a:gd name="T25" fmla="*/ 0 h 79"/>
                  <a:gd name="T26" fmla="*/ 2147483647 w 118"/>
                  <a:gd name="T27" fmla="*/ 0 h 79"/>
                  <a:gd name="T28" fmla="*/ 2147483647 w 118"/>
                  <a:gd name="T29" fmla="*/ 2147483647 h 79"/>
                  <a:gd name="T30" fmla="*/ 2147483647 w 118"/>
                  <a:gd name="T31" fmla="*/ 2147483647 h 79"/>
                  <a:gd name="T32" fmla="*/ 2147483647 w 118"/>
                  <a:gd name="T33" fmla="*/ 2147483647 h 79"/>
                  <a:gd name="T34" fmla="*/ 2147483647 w 118"/>
                  <a:gd name="T35" fmla="*/ 0 h 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8" h="79">
                    <a:moveTo>
                      <a:pt x="66" y="34"/>
                    </a:moveTo>
                    <a:cubicBezTo>
                      <a:pt x="10" y="58"/>
                      <a:pt x="10" y="58"/>
                      <a:pt x="10" y="58"/>
                    </a:cubicBezTo>
                    <a:cubicBezTo>
                      <a:pt x="13" y="63"/>
                      <a:pt x="16" y="68"/>
                      <a:pt x="20" y="72"/>
                    </a:cubicBezTo>
                    <a:cubicBezTo>
                      <a:pt x="25" y="77"/>
                      <a:pt x="32" y="79"/>
                      <a:pt x="38" y="79"/>
                    </a:cubicBezTo>
                    <a:cubicBezTo>
                      <a:pt x="38" y="79"/>
                      <a:pt x="38" y="79"/>
                      <a:pt x="38" y="79"/>
                    </a:cubicBezTo>
                    <a:cubicBezTo>
                      <a:pt x="46" y="62"/>
                      <a:pt x="56" y="45"/>
                      <a:pt x="66" y="34"/>
                    </a:cubicBezTo>
                    <a:moveTo>
                      <a:pt x="114" y="13"/>
                    </a:moveTo>
                    <a:cubicBezTo>
                      <a:pt x="90" y="26"/>
                      <a:pt x="90" y="26"/>
                      <a:pt x="90" y="26"/>
                    </a:cubicBezTo>
                    <a:cubicBezTo>
                      <a:pt x="79" y="33"/>
                      <a:pt x="65" y="51"/>
                      <a:pt x="54" y="74"/>
                    </a:cubicBezTo>
                    <a:cubicBezTo>
                      <a:pt x="72" y="65"/>
                      <a:pt x="90" y="56"/>
                      <a:pt x="108" y="46"/>
                    </a:cubicBezTo>
                    <a:cubicBezTo>
                      <a:pt x="114" y="43"/>
                      <a:pt x="118" y="33"/>
                      <a:pt x="117" y="24"/>
                    </a:cubicBezTo>
                    <a:cubicBezTo>
                      <a:pt x="116" y="21"/>
                      <a:pt x="115" y="17"/>
                      <a:pt x="114" y="13"/>
                    </a:cubicBezTo>
                    <a:moveTo>
                      <a:pt x="109" y="0"/>
                    </a:moveTo>
                    <a:cubicBezTo>
                      <a:pt x="51" y="0"/>
                      <a:pt x="51" y="0"/>
                      <a:pt x="51" y="0"/>
                    </a:cubicBezTo>
                    <a:cubicBezTo>
                      <a:pt x="36" y="7"/>
                      <a:pt x="22" y="15"/>
                      <a:pt x="9" y="25"/>
                    </a:cubicBezTo>
                    <a:cubicBezTo>
                      <a:pt x="3" y="29"/>
                      <a:pt x="0" y="36"/>
                      <a:pt x="1" y="43"/>
                    </a:cubicBezTo>
                    <a:cubicBezTo>
                      <a:pt x="3" y="42"/>
                      <a:pt x="5" y="41"/>
                      <a:pt x="6" y="41"/>
                    </a:cubicBezTo>
                    <a:cubicBezTo>
                      <a:pt x="109" y="0"/>
                      <a:pt x="109" y="0"/>
                      <a:pt x="10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4" name="Freeform 475"/>
              <p:cNvSpPr/>
              <p:nvPr/>
            </p:nvSpPr>
            <p:spPr bwMode="auto">
              <a:xfrm>
                <a:off x="1690688" y="1738313"/>
                <a:ext cx="222250" cy="52388"/>
              </a:xfrm>
              <a:custGeom>
                <a:avLst/>
                <a:gdLst>
                  <a:gd name="T0" fmla="*/ 2147483647 w 59"/>
                  <a:gd name="T1" fmla="*/ 0 h 14"/>
                  <a:gd name="T2" fmla="*/ 2147483647 w 59"/>
                  <a:gd name="T3" fmla="*/ 2147483647 h 14"/>
                  <a:gd name="T4" fmla="*/ 0 w 59"/>
                  <a:gd name="T5" fmla="*/ 2147483647 h 14"/>
                  <a:gd name="T6" fmla="*/ 2147483647 w 59"/>
                  <a:gd name="T7" fmla="*/ 2147483647 h 14"/>
                  <a:gd name="T8" fmla="*/ 2147483647 w 59"/>
                  <a:gd name="T9" fmla="*/ 2147483647 h 14"/>
                  <a:gd name="T10" fmla="*/ 2147483647 w 59"/>
                  <a:gd name="T11" fmla="*/ 2147483647 h 14"/>
                  <a:gd name="T12" fmla="*/ 2147483647 w 59"/>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14">
                    <a:moveTo>
                      <a:pt x="40" y="0"/>
                    </a:moveTo>
                    <a:cubicBezTo>
                      <a:pt x="39" y="0"/>
                      <a:pt x="37" y="1"/>
                      <a:pt x="36" y="1"/>
                    </a:cubicBezTo>
                    <a:cubicBezTo>
                      <a:pt x="23" y="5"/>
                      <a:pt x="12" y="9"/>
                      <a:pt x="0" y="14"/>
                    </a:cubicBezTo>
                    <a:cubicBezTo>
                      <a:pt x="58" y="14"/>
                      <a:pt x="58" y="14"/>
                      <a:pt x="58" y="14"/>
                    </a:cubicBezTo>
                    <a:cubicBezTo>
                      <a:pt x="59" y="14"/>
                      <a:pt x="59" y="14"/>
                      <a:pt x="59" y="14"/>
                    </a:cubicBezTo>
                    <a:cubicBezTo>
                      <a:pt x="58" y="13"/>
                      <a:pt x="58" y="11"/>
                      <a:pt x="57" y="10"/>
                    </a:cubicBezTo>
                    <a:cubicBezTo>
                      <a:pt x="55" y="4"/>
                      <a:pt x="47" y="0"/>
                      <a:pt x="4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5" name="Freeform 476"/>
              <p:cNvSpPr/>
              <p:nvPr/>
            </p:nvSpPr>
            <p:spPr bwMode="auto">
              <a:xfrm>
                <a:off x="1503363" y="1790701"/>
                <a:ext cx="414338" cy="215900"/>
              </a:xfrm>
              <a:custGeom>
                <a:avLst/>
                <a:gdLst>
                  <a:gd name="T0" fmla="*/ 2147483647 w 110"/>
                  <a:gd name="T1" fmla="*/ 0 h 57"/>
                  <a:gd name="T2" fmla="*/ 2147483647 w 110"/>
                  <a:gd name="T3" fmla="*/ 0 h 57"/>
                  <a:gd name="T4" fmla="*/ 2147483647 w 110"/>
                  <a:gd name="T5" fmla="*/ 2147483647 h 57"/>
                  <a:gd name="T6" fmla="*/ 0 w 110"/>
                  <a:gd name="T7" fmla="*/ 2147483647 h 57"/>
                  <a:gd name="T8" fmla="*/ 2147483647 w 110"/>
                  <a:gd name="T9" fmla="*/ 2147483647 h 57"/>
                  <a:gd name="T10" fmla="*/ 2147483647 w 110"/>
                  <a:gd name="T11" fmla="*/ 2147483647 h 57"/>
                  <a:gd name="T12" fmla="*/ 2147483647 w 110"/>
                  <a:gd name="T13" fmla="*/ 2147483647 h 57"/>
                  <a:gd name="T14" fmla="*/ 2147483647 w 110"/>
                  <a:gd name="T15" fmla="*/ 2147483647 h 57"/>
                  <a:gd name="T16" fmla="*/ 2147483647 w 110"/>
                  <a:gd name="T17" fmla="*/ 2147483647 h 57"/>
                  <a:gd name="T18" fmla="*/ 2147483647 w 11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57">
                    <a:moveTo>
                      <a:pt x="109" y="0"/>
                    </a:moveTo>
                    <a:cubicBezTo>
                      <a:pt x="108" y="0"/>
                      <a:pt x="108" y="0"/>
                      <a:pt x="108" y="0"/>
                    </a:cubicBezTo>
                    <a:cubicBezTo>
                      <a:pt x="5" y="41"/>
                      <a:pt x="5" y="41"/>
                      <a:pt x="5" y="41"/>
                    </a:cubicBezTo>
                    <a:cubicBezTo>
                      <a:pt x="4" y="41"/>
                      <a:pt x="2" y="42"/>
                      <a:pt x="0" y="43"/>
                    </a:cubicBezTo>
                    <a:cubicBezTo>
                      <a:pt x="1" y="44"/>
                      <a:pt x="1" y="46"/>
                      <a:pt x="2" y="48"/>
                    </a:cubicBezTo>
                    <a:cubicBezTo>
                      <a:pt x="4" y="51"/>
                      <a:pt x="6" y="54"/>
                      <a:pt x="8" y="57"/>
                    </a:cubicBezTo>
                    <a:cubicBezTo>
                      <a:pt x="67" y="31"/>
                      <a:pt x="67" y="31"/>
                      <a:pt x="67" y="31"/>
                    </a:cubicBezTo>
                    <a:cubicBezTo>
                      <a:pt x="71" y="26"/>
                      <a:pt x="75" y="23"/>
                      <a:pt x="78" y="21"/>
                    </a:cubicBezTo>
                    <a:cubicBezTo>
                      <a:pt x="110" y="2"/>
                      <a:pt x="110" y="2"/>
                      <a:pt x="110" y="2"/>
                    </a:cubicBezTo>
                    <a:cubicBezTo>
                      <a:pt x="109" y="1"/>
                      <a:pt x="109" y="1"/>
                      <a:pt x="109"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6" name="Freeform 477"/>
              <p:cNvSpPr/>
              <p:nvPr/>
            </p:nvSpPr>
            <p:spPr bwMode="auto">
              <a:xfrm>
                <a:off x="1533525" y="1908176"/>
                <a:ext cx="222250" cy="101600"/>
              </a:xfrm>
              <a:custGeom>
                <a:avLst/>
                <a:gdLst>
                  <a:gd name="T0" fmla="*/ 2147483647 w 59"/>
                  <a:gd name="T1" fmla="*/ 0 h 27"/>
                  <a:gd name="T2" fmla="*/ 0 w 59"/>
                  <a:gd name="T3" fmla="*/ 2147483647 h 27"/>
                  <a:gd name="T4" fmla="*/ 2147483647 w 59"/>
                  <a:gd name="T5" fmla="*/ 2147483647 h 27"/>
                  <a:gd name="T6" fmla="*/ 2147483647 w 59"/>
                  <a:gd name="T7" fmla="*/ 2147483647 h 27"/>
                  <a:gd name="T8" fmla="*/ 2147483647 w 59"/>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27">
                    <a:moveTo>
                      <a:pt x="59" y="0"/>
                    </a:moveTo>
                    <a:cubicBezTo>
                      <a:pt x="0" y="26"/>
                      <a:pt x="0" y="26"/>
                      <a:pt x="0" y="26"/>
                    </a:cubicBezTo>
                    <a:cubicBezTo>
                      <a:pt x="0" y="26"/>
                      <a:pt x="0" y="27"/>
                      <a:pt x="1" y="27"/>
                    </a:cubicBezTo>
                    <a:cubicBezTo>
                      <a:pt x="57" y="3"/>
                      <a:pt x="57" y="3"/>
                      <a:pt x="57" y="3"/>
                    </a:cubicBezTo>
                    <a:cubicBezTo>
                      <a:pt x="57" y="2"/>
                      <a:pt x="58" y="1"/>
                      <a:pt x="59"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7" name="Freeform 478"/>
              <p:cNvSpPr/>
              <p:nvPr/>
            </p:nvSpPr>
            <p:spPr bwMode="auto">
              <a:xfrm>
                <a:off x="1641475" y="1798638"/>
                <a:ext cx="287338" cy="290513"/>
              </a:xfrm>
              <a:custGeom>
                <a:avLst/>
                <a:gdLst>
                  <a:gd name="T0" fmla="*/ 2147483647 w 76"/>
                  <a:gd name="T1" fmla="*/ 0 h 77"/>
                  <a:gd name="T2" fmla="*/ 2147483647 w 76"/>
                  <a:gd name="T3" fmla="*/ 2147483647 h 77"/>
                  <a:gd name="T4" fmla="*/ 2147483647 w 76"/>
                  <a:gd name="T5" fmla="*/ 2147483647 h 77"/>
                  <a:gd name="T6" fmla="*/ 2147483647 w 76"/>
                  <a:gd name="T7" fmla="*/ 2147483647 h 77"/>
                  <a:gd name="T8" fmla="*/ 2147483647 w 76"/>
                  <a:gd name="T9" fmla="*/ 2147483647 h 77"/>
                  <a:gd name="T10" fmla="*/ 0 w 76"/>
                  <a:gd name="T11" fmla="*/ 2147483647 h 77"/>
                  <a:gd name="T12" fmla="*/ 2147483647 w 76"/>
                  <a:gd name="T13" fmla="*/ 2147483647 h 77"/>
                  <a:gd name="T14" fmla="*/ 2147483647 w 76"/>
                  <a:gd name="T15" fmla="*/ 2147483647 h 77"/>
                  <a:gd name="T16" fmla="*/ 2147483647 w 76"/>
                  <a:gd name="T17" fmla="*/ 2147483647 h 77"/>
                  <a:gd name="T18" fmla="*/ 2147483647 w 76"/>
                  <a:gd name="T19" fmla="*/ 2147483647 h 77"/>
                  <a:gd name="T20" fmla="*/ 2147483647 w 76"/>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6" h="77">
                    <a:moveTo>
                      <a:pt x="73" y="0"/>
                    </a:moveTo>
                    <a:cubicBezTo>
                      <a:pt x="41" y="19"/>
                      <a:pt x="41" y="19"/>
                      <a:pt x="41" y="19"/>
                    </a:cubicBezTo>
                    <a:cubicBezTo>
                      <a:pt x="38" y="21"/>
                      <a:pt x="34" y="24"/>
                      <a:pt x="30" y="29"/>
                    </a:cubicBezTo>
                    <a:cubicBezTo>
                      <a:pt x="29" y="30"/>
                      <a:pt x="28" y="31"/>
                      <a:pt x="28" y="32"/>
                    </a:cubicBezTo>
                    <a:cubicBezTo>
                      <a:pt x="28" y="32"/>
                      <a:pt x="28" y="32"/>
                      <a:pt x="28" y="32"/>
                    </a:cubicBezTo>
                    <a:cubicBezTo>
                      <a:pt x="18" y="43"/>
                      <a:pt x="8" y="60"/>
                      <a:pt x="0" y="77"/>
                    </a:cubicBezTo>
                    <a:cubicBezTo>
                      <a:pt x="2" y="77"/>
                      <a:pt x="4" y="77"/>
                      <a:pt x="5" y="76"/>
                    </a:cubicBezTo>
                    <a:cubicBezTo>
                      <a:pt x="8" y="75"/>
                      <a:pt x="10" y="74"/>
                      <a:pt x="12" y="73"/>
                    </a:cubicBezTo>
                    <a:cubicBezTo>
                      <a:pt x="24" y="50"/>
                      <a:pt x="39" y="30"/>
                      <a:pt x="51" y="23"/>
                    </a:cubicBezTo>
                    <a:cubicBezTo>
                      <a:pt x="76" y="10"/>
                      <a:pt x="76" y="10"/>
                      <a:pt x="76" y="10"/>
                    </a:cubicBezTo>
                    <a:cubicBezTo>
                      <a:pt x="75" y="6"/>
                      <a:pt x="74" y="3"/>
                      <a:pt x="73"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8" name="Freeform 479"/>
              <p:cNvSpPr/>
              <p:nvPr/>
            </p:nvSpPr>
            <p:spPr bwMode="auto">
              <a:xfrm>
                <a:off x="1687513" y="1836738"/>
                <a:ext cx="241300" cy="236538"/>
              </a:xfrm>
              <a:custGeom>
                <a:avLst/>
                <a:gdLst>
                  <a:gd name="T0" fmla="*/ 2147483647 w 64"/>
                  <a:gd name="T1" fmla="*/ 0 h 63"/>
                  <a:gd name="T2" fmla="*/ 2147483647 w 64"/>
                  <a:gd name="T3" fmla="*/ 2147483647 h 63"/>
                  <a:gd name="T4" fmla="*/ 0 w 64"/>
                  <a:gd name="T5" fmla="*/ 2147483647 h 63"/>
                  <a:gd name="T6" fmla="*/ 2147483647 w 64"/>
                  <a:gd name="T7" fmla="*/ 2147483647 h 63"/>
                  <a:gd name="T8" fmla="*/ 2147483647 w 64"/>
                  <a:gd name="T9" fmla="*/ 2147483647 h 63"/>
                  <a:gd name="T10" fmla="*/ 2147483647 w 64"/>
                  <a:gd name="T11" fmla="*/ 2147483647 h 63"/>
                  <a:gd name="T12" fmla="*/ 2147483647 w 64"/>
                  <a:gd name="T13" fmla="*/ 0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63">
                    <a:moveTo>
                      <a:pt x="64" y="0"/>
                    </a:moveTo>
                    <a:cubicBezTo>
                      <a:pt x="39" y="13"/>
                      <a:pt x="39" y="13"/>
                      <a:pt x="39" y="13"/>
                    </a:cubicBezTo>
                    <a:cubicBezTo>
                      <a:pt x="27" y="20"/>
                      <a:pt x="12" y="40"/>
                      <a:pt x="0" y="63"/>
                    </a:cubicBezTo>
                    <a:cubicBezTo>
                      <a:pt x="1" y="63"/>
                      <a:pt x="3" y="62"/>
                      <a:pt x="4" y="62"/>
                    </a:cubicBezTo>
                    <a:cubicBezTo>
                      <a:pt x="15" y="39"/>
                      <a:pt x="29" y="21"/>
                      <a:pt x="40" y="14"/>
                    </a:cubicBezTo>
                    <a:cubicBezTo>
                      <a:pt x="64" y="1"/>
                      <a:pt x="64" y="1"/>
                      <a:pt x="64" y="1"/>
                    </a:cubicBezTo>
                    <a:cubicBezTo>
                      <a:pt x="64" y="1"/>
                      <a:pt x="64" y="0"/>
                      <a:pt x="64"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9" name="Freeform 480"/>
              <p:cNvSpPr>
                <a:spLocks noEditPoints="1"/>
              </p:cNvSpPr>
              <p:nvPr/>
            </p:nvSpPr>
            <p:spPr bwMode="auto">
              <a:xfrm>
                <a:off x="1460500" y="1711326"/>
                <a:ext cx="504825" cy="407988"/>
              </a:xfrm>
              <a:custGeom>
                <a:avLst/>
                <a:gdLst>
                  <a:gd name="T0" fmla="*/ 2147483647 w 134"/>
                  <a:gd name="T1" fmla="*/ 2147483647 h 108"/>
                  <a:gd name="T2" fmla="*/ 2147483647 w 134"/>
                  <a:gd name="T3" fmla="*/ 2147483647 h 108"/>
                  <a:gd name="T4" fmla="*/ 2147483647 w 134"/>
                  <a:gd name="T5" fmla="*/ 2147483647 h 108"/>
                  <a:gd name="T6" fmla="*/ 2147483647 w 134"/>
                  <a:gd name="T7" fmla="*/ 2147483647 h 108"/>
                  <a:gd name="T8" fmla="*/ 0 w 134"/>
                  <a:gd name="T9" fmla="*/ 2147483647 h 108"/>
                  <a:gd name="T10" fmla="*/ 2147483647 w 134"/>
                  <a:gd name="T11" fmla="*/ 2147483647 h 108"/>
                  <a:gd name="T12" fmla="*/ 2147483647 w 134"/>
                  <a:gd name="T13" fmla="*/ 2147483647 h 108"/>
                  <a:gd name="T14" fmla="*/ 2147483647 w 134"/>
                  <a:gd name="T15" fmla="*/ 2147483647 h 108"/>
                  <a:gd name="T16" fmla="*/ 2147483647 w 134"/>
                  <a:gd name="T17" fmla="*/ 2147483647 h 108"/>
                  <a:gd name="T18" fmla="*/ 2147483647 w 134"/>
                  <a:gd name="T19" fmla="*/ 2147483647 h 108"/>
                  <a:gd name="T20" fmla="*/ 2147483647 w 134"/>
                  <a:gd name="T21" fmla="*/ 2147483647 h 108"/>
                  <a:gd name="T22" fmla="*/ 2147483647 w 134"/>
                  <a:gd name="T23" fmla="*/ 2147483647 h 108"/>
                  <a:gd name="T24" fmla="*/ 2147483647 w 134"/>
                  <a:gd name="T25" fmla="*/ 2147483647 h 108"/>
                  <a:gd name="T26" fmla="*/ 2147483647 w 134"/>
                  <a:gd name="T27" fmla="*/ 2147483647 h 108"/>
                  <a:gd name="T28" fmla="*/ 2147483647 w 134"/>
                  <a:gd name="T29" fmla="*/ 2147483647 h 108"/>
                  <a:gd name="T30" fmla="*/ 2147483647 w 134"/>
                  <a:gd name="T31" fmla="*/ 2147483647 h 108"/>
                  <a:gd name="T32" fmla="*/ 2147483647 w 134"/>
                  <a:gd name="T33" fmla="*/ 2147483647 h 108"/>
                  <a:gd name="T34" fmla="*/ 2147483647 w 134"/>
                  <a:gd name="T35" fmla="*/ 2147483647 h 108"/>
                  <a:gd name="T36" fmla="*/ 2147483647 w 134"/>
                  <a:gd name="T37" fmla="*/ 2147483647 h 108"/>
                  <a:gd name="T38" fmla="*/ 2147483647 w 134"/>
                  <a:gd name="T39" fmla="*/ 2147483647 h 108"/>
                  <a:gd name="T40" fmla="*/ 2147483647 w 134"/>
                  <a:gd name="T41" fmla="*/ 2147483647 h 108"/>
                  <a:gd name="T42" fmla="*/ 2147483647 w 134"/>
                  <a:gd name="T43" fmla="*/ 2147483647 h 108"/>
                  <a:gd name="T44" fmla="*/ 2147483647 w 134"/>
                  <a:gd name="T45" fmla="*/ 2147483647 h 108"/>
                  <a:gd name="T46" fmla="*/ 2147483647 w 134"/>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4" h="108">
                    <a:moveTo>
                      <a:pt x="94" y="3"/>
                    </a:moveTo>
                    <a:cubicBezTo>
                      <a:pt x="80" y="7"/>
                      <a:pt x="67" y="12"/>
                      <a:pt x="54" y="19"/>
                    </a:cubicBezTo>
                    <a:cubicBezTo>
                      <a:pt x="41" y="25"/>
                      <a:pt x="28" y="32"/>
                      <a:pt x="16" y="41"/>
                    </a:cubicBezTo>
                    <a:cubicBezTo>
                      <a:pt x="10" y="45"/>
                      <a:pt x="1" y="61"/>
                      <a:pt x="1" y="61"/>
                    </a:cubicBezTo>
                    <a:cubicBezTo>
                      <a:pt x="0" y="62"/>
                      <a:pt x="0" y="64"/>
                      <a:pt x="0" y="66"/>
                    </a:cubicBezTo>
                    <a:cubicBezTo>
                      <a:pt x="3" y="71"/>
                      <a:pt x="6" y="77"/>
                      <a:pt x="9" y="83"/>
                    </a:cubicBezTo>
                    <a:cubicBezTo>
                      <a:pt x="10" y="85"/>
                      <a:pt x="11" y="84"/>
                      <a:pt x="13" y="84"/>
                    </a:cubicBezTo>
                    <a:cubicBezTo>
                      <a:pt x="15" y="84"/>
                      <a:pt x="18" y="86"/>
                      <a:pt x="20" y="88"/>
                    </a:cubicBezTo>
                    <a:cubicBezTo>
                      <a:pt x="22" y="91"/>
                      <a:pt x="24" y="94"/>
                      <a:pt x="27" y="97"/>
                    </a:cubicBezTo>
                    <a:cubicBezTo>
                      <a:pt x="34" y="104"/>
                      <a:pt x="47" y="108"/>
                      <a:pt x="56" y="105"/>
                    </a:cubicBezTo>
                    <a:cubicBezTo>
                      <a:pt x="67" y="100"/>
                      <a:pt x="78" y="95"/>
                      <a:pt x="89" y="89"/>
                    </a:cubicBezTo>
                    <a:cubicBezTo>
                      <a:pt x="99" y="84"/>
                      <a:pt x="110" y="78"/>
                      <a:pt x="121" y="72"/>
                    </a:cubicBezTo>
                    <a:cubicBezTo>
                      <a:pt x="129" y="68"/>
                      <a:pt x="134" y="55"/>
                      <a:pt x="132" y="45"/>
                    </a:cubicBezTo>
                    <a:cubicBezTo>
                      <a:pt x="130" y="35"/>
                      <a:pt x="127" y="25"/>
                      <a:pt x="123" y="16"/>
                    </a:cubicBezTo>
                    <a:cubicBezTo>
                      <a:pt x="119" y="6"/>
                      <a:pt x="106" y="0"/>
                      <a:pt x="94" y="3"/>
                    </a:cubicBezTo>
                    <a:close/>
                    <a:moveTo>
                      <a:pt x="127" y="45"/>
                    </a:moveTo>
                    <a:cubicBezTo>
                      <a:pt x="128" y="54"/>
                      <a:pt x="124" y="64"/>
                      <a:pt x="118" y="67"/>
                    </a:cubicBezTo>
                    <a:cubicBezTo>
                      <a:pt x="97" y="79"/>
                      <a:pt x="75" y="90"/>
                      <a:pt x="53" y="99"/>
                    </a:cubicBezTo>
                    <a:cubicBezTo>
                      <a:pt x="47" y="102"/>
                      <a:pt x="36" y="99"/>
                      <a:pt x="30" y="93"/>
                    </a:cubicBezTo>
                    <a:cubicBezTo>
                      <a:pt x="24" y="85"/>
                      <a:pt x="18" y="77"/>
                      <a:pt x="13" y="69"/>
                    </a:cubicBezTo>
                    <a:cubicBezTo>
                      <a:pt x="9" y="61"/>
                      <a:pt x="12" y="51"/>
                      <a:pt x="19" y="46"/>
                    </a:cubicBezTo>
                    <a:cubicBezTo>
                      <a:pt x="43" y="29"/>
                      <a:pt x="69" y="16"/>
                      <a:pt x="97" y="8"/>
                    </a:cubicBezTo>
                    <a:cubicBezTo>
                      <a:pt x="105" y="6"/>
                      <a:pt x="115" y="10"/>
                      <a:pt x="118" y="17"/>
                    </a:cubicBezTo>
                    <a:cubicBezTo>
                      <a:pt x="122" y="26"/>
                      <a:pt x="125" y="36"/>
                      <a:pt x="127" y="45"/>
                    </a:cubicBez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0" name="Freeform 481"/>
              <p:cNvSpPr/>
              <p:nvPr/>
            </p:nvSpPr>
            <p:spPr bwMode="auto">
              <a:xfrm>
                <a:off x="1487488" y="1730376"/>
                <a:ext cx="384175" cy="350838"/>
              </a:xfrm>
              <a:custGeom>
                <a:avLst/>
                <a:gdLst>
                  <a:gd name="T0" fmla="*/ 2147483647 w 102"/>
                  <a:gd name="T1" fmla="*/ 2147483647 h 93"/>
                  <a:gd name="T2" fmla="*/ 2147483647 w 102"/>
                  <a:gd name="T3" fmla="*/ 2147483647 h 93"/>
                  <a:gd name="T4" fmla="*/ 2147483647 w 102"/>
                  <a:gd name="T5" fmla="*/ 2147483647 h 93"/>
                  <a:gd name="T6" fmla="*/ 2147483647 w 102"/>
                  <a:gd name="T7" fmla="*/ 2147483647 h 93"/>
                  <a:gd name="T8" fmla="*/ 2147483647 w 102"/>
                  <a:gd name="T9" fmla="*/ 2147483647 h 93"/>
                  <a:gd name="T10" fmla="*/ 2147483647 w 102"/>
                  <a:gd name="T11" fmla="*/ 2147483647 h 93"/>
                  <a:gd name="T12" fmla="*/ 2147483647 w 102"/>
                  <a:gd name="T13" fmla="*/ 2147483647 h 93"/>
                  <a:gd name="T14" fmla="*/ 2147483647 w 102"/>
                  <a:gd name="T15" fmla="*/ 2147483647 h 93"/>
                  <a:gd name="T16" fmla="*/ 2147483647 w 102"/>
                  <a:gd name="T17" fmla="*/ 2147483647 h 93"/>
                  <a:gd name="T18" fmla="*/ 2147483647 w 102"/>
                  <a:gd name="T19" fmla="*/ 2147483647 h 93"/>
                  <a:gd name="T20" fmla="*/ 2147483647 w 102"/>
                  <a:gd name="T21" fmla="*/ 2147483647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2" h="93">
                    <a:moveTo>
                      <a:pt x="31" y="93"/>
                    </a:moveTo>
                    <a:cubicBezTo>
                      <a:pt x="28" y="92"/>
                      <a:pt x="25" y="90"/>
                      <a:pt x="23" y="88"/>
                    </a:cubicBezTo>
                    <a:cubicBezTo>
                      <a:pt x="17" y="80"/>
                      <a:pt x="11" y="72"/>
                      <a:pt x="6" y="64"/>
                    </a:cubicBezTo>
                    <a:cubicBezTo>
                      <a:pt x="2" y="56"/>
                      <a:pt x="5" y="46"/>
                      <a:pt x="12" y="41"/>
                    </a:cubicBezTo>
                    <a:cubicBezTo>
                      <a:pt x="36" y="24"/>
                      <a:pt x="62" y="11"/>
                      <a:pt x="90" y="3"/>
                    </a:cubicBezTo>
                    <a:cubicBezTo>
                      <a:pt x="93" y="2"/>
                      <a:pt x="98" y="2"/>
                      <a:pt x="102" y="4"/>
                    </a:cubicBezTo>
                    <a:cubicBezTo>
                      <a:pt x="97" y="1"/>
                      <a:pt x="92" y="0"/>
                      <a:pt x="87" y="2"/>
                    </a:cubicBezTo>
                    <a:cubicBezTo>
                      <a:pt x="59" y="10"/>
                      <a:pt x="33" y="23"/>
                      <a:pt x="9" y="40"/>
                    </a:cubicBezTo>
                    <a:cubicBezTo>
                      <a:pt x="3" y="45"/>
                      <a:pt x="0" y="56"/>
                      <a:pt x="4" y="63"/>
                    </a:cubicBezTo>
                    <a:cubicBezTo>
                      <a:pt x="9" y="71"/>
                      <a:pt x="14" y="79"/>
                      <a:pt x="21" y="87"/>
                    </a:cubicBezTo>
                    <a:cubicBezTo>
                      <a:pt x="24" y="90"/>
                      <a:pt x="27" y="92"/>
                      <a:pt x="31" y="93"/>
                    </a:cubicBez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1" name="Freeform 482"/>
              <p:cNvSpPr/>
              <p:nvPr/>
            </p:nvSpPr>
            <p:spPr bwMode="auto">
              <a:xfrm>
                <a:off x="1958975" y="1470026"/>
                <a:ext cx="444500" cy="241300"/>
              </a:xfrm>
              <a:custGeom>
                <a:avLst/>
                <a:gdLst>
                  <a:gd name="T0" fmla="*/ 2147483647 w 118"/>
                  <a:gd name="T1" fmla="*/ 2147483647 h 64"/>
                  <a:gd name="T2" fmla="*/ 2147483647 w 118"/>
                  <a:gd name="T3" fmla="*/ 2147483647 h 64"/>
                  <a:gd name="T4" fmla="*/ 2147483647 w 118"/>
                  <a:gd name="T5" fmla="*/ 2147483647 h 64"/>
                  <a:gd name="T6" fmla="*/ 2147483647 w 118"/>
                  <a:gd name="T7" fmla="*/ 2147483647 h 64"/>
                  <a:gd name="T8" fmla="*/ 2147483647 w 118"/>
                  <a:gd name="T9" fmla="*/ 2147483647 h 64"/>
                  <a:gd name="T10" fmla="*/ 2147483647 w 118"/>
                  <a:gd name="T11" fmla="*/ 2147483647 h 64"/>
                  <a:gd name="T12" fmla="*/ 2147483647 w 118"/>
                  <a:gd name="T13" fmla="*/ 2147483647 h 64"/>
                  <a:gd name="T14" fmla="*/ 2147483647 w 118"/>
                  <a:gd name="T15" fmla="*/ 2147483647 h 64"/>
                  <a:gd name="T16" fmla="*/ 2147483647 w 118"/>
                  <a:gd name="T17" fmla="*/ 2147483647 h 64"/>
                  <a:gd name="T18" fmla="*/ 2147483647 w 118"/>
                  <a:gd name="T19" fmla="*/ 2147483647 h 64"/>
                  <a:gd name="T20" fmla="*/ 2147483647 w 118"/>
                  <a:gd name="T21" fmla="*/ 2147483647 h 64"/>
                  <a:gd name="T22" fmla="*/ 2147483647 w 118"/>
                  <a:gd name="T23" fmla="*/ 2147483647 h 64"/>
                  <a:gd name="T24" fmla="*/ 2147483647 w 118"/>
                  <a:gd name="T25" fmla="*/ 2147483647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 h="64">
                    <a:moveTo>
                      <a:pt x="108" y="11"/>
                    </a:moveTo>
                    <a:cubicBezTo>
                      <a:pt x="103" y="7"/>
                      <a:pt x="96" y="5"/>
                      <a:pt x="91" y="7"/>
                    </a:cubicBezTo>
                    <a:cubicBezTo>
                      <a:pt x="63" y="15"/>
                      <a:pt x="37" y="28"/>
                      <a:pt x="13" y="45"/>
                    </a:cubicBezTo>
                    <a:cubicBezTo>
                      <a:pt x="8" y="49"/>
                      <a:pt x="6" y="55"/>
                      <a:pt x="6" y="61"/>
                    </a:cubicBezTo>
                    <a:cubicBezTo>
                      <a:pt x="1" y="64"/>
                      <a:pt x="1" y="64"/>
                      <a:pt x="1" y="64"/>
                    </a:cubicBezTo>
                    <a:cubicBezTo>
                      <a:pt x="0" y="55"/>
                      <a:pt x="3" y="46"/>
                      <a:pt x="10" y="40"/>
                    </a:cubicBezTo>
                    <a:cubicBezTo>
                      <a:pt x="22" y="32"/>
                      <a:pt x="35" y="24"/>
                      <a:pt x="48" y="17"/>
                    </a:cubicBezTo>
                    <a:cubicBezTo>
                      <a:pt x="60" y="11"/>
                      <a:pt x="74" y="5"/>
                      <a:pt x="88" y="1"/>
                    </a:cubicBezTo>
                    <a:cubicBezTo>
                      <a:pt x="92" y="0"/>
                      <a:pt x="101" y="1"/>
                      <a:pt x="107" y="1"/>
                    </a:cubicBezTo>
                    <a:cubicBezTo>
                      <a:pt x="111" y="2"/>
                      <a:pt x="114" y="2"/>
                      <a:pt x="114" y="2"/>
                    </a:cubicBezTo>
                    <a:cubicBezTo>
                      <a:pt x="115" y="2"/>
                      <a:pt x="117" y="3"/>
                      <a:pt x="118" y="4"/>
                    </a:cubicBezTo>
                    <a:cubicBezTo>
                      <a:pt x="118" y="5"/>
                      <a:pt x="118" y="5"/>
                      <a:pt x="118" y="6"/>
                    </a:cubicBezTo>
                    <a:cubicBezTo>
                      <a:pt x="108" y="11"/>
                      <a:pt x="108" y="11"/>
                      <a:pt x="108" y="11"/>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2" name="Freeform 483"/>
              <p:cNvSpPr>
                <a:spLocks noEditPoints="1"/>
              </p:cNvSpPr>
              <p:nvPr/>
            </p:nvSpPr>
            <p:spPr bwMode="auto">
              <a:xfrm>
                <a:off x="2025650" y="1500188"/>
                <a:ext cx="395288" cy="355600"/>
              </a:xfrm>
              <a:custGeom>
                <a:avLst/>
                <a:gdLst>
                  <a:gd name="T0" fmla="*/ 2147483647 w 105"/>
                  <a:gd name="T1" fmla="*/ 2147483647 h 94"/>
                  <a:gd name="T2" fmla="*/ 2147483647 w 105"/>
                  <a:gd name="T3" fmla="*/ 2147483647 h 94"/>
                  <a:gd name="T4" fmla="*/ 0 w 105"/>
                  <a:gd name="T5" fmla="*/ 2147483647 h 94"/>
                  <a:gd name="T6" fmla="*/ 0 w 105"/>
                  <a:gd name="T7" fmla="*/ 2147483647 h 94"/>
                  <a:gd name="T8" fmla="*/ 2147483647 w 105"/>
                  <a:gd name="T9" fmla="*/ 2147483647 h 94"/>
                  <a:gd name="T10" fmla="*/ 2147483647 w 105"/>
                  <a:gd name="T11" fmla="*/ 2147483647 h 94"/>
                  <a:gd name="T12" fmla="*/ 2147483647 w 105"/>
                  <a:gd name="T13" fmla="*/ 2147483647 h 94"/>
                  <a:gd name="T14" fmla="*/ 2147483647 w 105"/>
                  <a:gd name="T15" fmla="*/ 2147483647 h 94"/>
                  <a:gd name="T16" fmla="*/ 2147483647 w 105"/>
                  <a:gd name="T17" fmla="*/ 2147483647 h 94"/>
                  <a:gd name="T18" fmla="*/ 2147483647 w 105"/>
                  <a:gd name="T19" fmla="*/ 2147483647 h 94"/>
                  <a:gd name="T20" fmla="*/ 2147483647 w 105"/>
                  <a:gd name="T21" fmla="*/ 2147483647 h 94"/>
                  <a:gd name="T22" fmla="*/ 2147483647 w 105"/>
                  <a:gd name="T23" fmla="*/ 2147483647 h 94"/>
                  <a:gd name="T24" fmla="*/ 2147483647 w 105"/>
                  <a:gd name="T25" fmla="*/ 2147483647 h 94"/>
                  <a:gd name="T26" fmla="*/ 2147483647 w 105"/>
                  <a:gd name="T27" fmla="*/ 2147483647 h 94"/>
                  <a:gd name="T28" fmla="*/ 2147483647 w 105"/>
                  <a:gd name="T29" fmla="*/ 2147483647 h 94"/>
                  <a:gd name="T30" fmla="*/ 2147483647 w 105"/>
                  <a:gd name="T31" fmla="*/ 0 h 94"/>
                  <a:gd name="T32" fmla="*/ 2147483647 w 105"/>
                  <a:gd name="T33" fmla="*/ 2147483647 h 94"/>
                  <a:gd name="T34" fmla="*/ 2147483647 w 105"/>
                  <a:gd name="T35" fmla="*/ 2147483647 h 94"/>
                  <a:gd name="T36" fmla="*/ 2147483647 w 105"/>
                  <a:gd name="T37" fmla="*/ 2147483647 h 94"/>
                  <a:gd name="T38" fmla="*/ 2147483647 w 105"/>
                  <a:gd name="T39" fmla="*/ 2147483647 h 94"/>
                  <a:gd name="T40" fmla="*/ 2147483647 w 105"/>
                  <a:gd name="T41" fmla="*/ 2147483647 h 94"/>
                  <a:gd name="T42" fmla="*/ 2147483647 w 105"/>
                  <a:gd name="T43" fmla="*/ 0 h 9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5" h="94">
                    <a:moveTo>
                      <a:pt x="53" y="63"/>
                    </a:moveTo>
                    <a:cubicBezTo>
                      <a:pt x="46" y="72"/>
                      <a:pt x="36" y="77"/>
                      <a:pt x="24" y="77"/>
                    </a:cubicBezTo>
                    <a:cubicBezTo>
                      <a:pt x="0" y="77"/>
                      <a:pt x="0" y="77"/>
                      <a:pt x="0" y="77"/>
                    </a:cubicBezTo>
                    <a:cubicBezTo>
                      <a:pt x="0" y="78"/>
                      <a:pt x="0" y="78"/>
                      <a:pt x="0" y="78"/>
                    </a:cubicBezTo>
                    <a:cubicBezTo>
                      <a:pt x="3" y="81"/>
                      <a:pt x="5" y="83"/>
                      <a:pt x="8" y="86"/>
                    </a:cubicBezTo>
                    <a:cubicBezTo>
                      <a:pt x="12" y="91"/>
                      <a:pt x="19" y="94"/>
                      <a:pt x="25" y="94"/>
                    </a:cubicBezTo>
                    <a:cubicBezTo>
                      <a:pt x="27" y="94"/>
                      <a:pt x="29" y="93"/>
                      <a:pt x="30" y="93"/>
                    </a:cubicBezTo>
                    <a:cubicBezTo>
                      <a:pt x="49" y="85"/>
                      <a:pt x="67" y="76"/>
                      <a:pt x="84" y="67"/>
                    </a:cubicBezTo>
                    <a:cubicBezTo>
                      <a:pt x="73" y="65"/>
                      <a:pt x="63" y="63"/>
                      <a:pt x="53" y="63"/>
                    </a:cubicBezTo>
                    <a:moveTo>
                      <a:pt x="100" y="22"/>
                    </a:moveTo>
                    <a:cubicBezTo>
                      <a:pt x="61" y="43"/>
                      <a:pt x="61" y="43"/>
                      <a:pt x="61" y="43"/>
                    </a:cubicBezTo>
                    <a:cubicBezTo>
                      <a:pt x="61" y="46"/>
                      <a:pt x="60" y="49"/>
                      <a:pt x="59" y="52"/>
                    </a:cubicBezTo>
                    <a:cubicBezTo>
                      <a:pt x="71" y="53"/>
                      <a:pt x="85" y="55"/>
                      <a:pt x="99" y="58"/>
                    </a:cubicBezTo>
                    <a:cubicBezTo>
                      <a:pt x="103" y="53"/>
                      <a:pt x="105" y="45"/>
                      <a:pt x="104" y="39"/>
                    </a:cubicBezTo>
                    <a:cubicBezTo>
                      <a:pt x="103" y="33"/>
                      <a:pt x="101" y="27"/>
                      <a:pt x="100" y="22"/>
                    </a:cubicBezTo>
                    <a:moveTo>
                      <a:pt x="78" y="0"/>
                    </a:moveTo>
                    <a:cubicBezTo>
                      <a:pt x="77" y="0"/>
                      <a:pt x="75" y="0"/>
                      <a:pt x="74" y="1"/>
                    </a:cubicBezTo>
                    <a:cubicBezTo>
                      <a:pt x="69" y="2"/>
                      <a:pt x="65" y="3"/>
                      <a:pt x="61" y="5"/>
                    </a:cubicBezTo>
                    <a:cubicBezTo>
                      <a:pt x="61" y="24"/>
                      <a:pt x="61" y="24"/>
                      <a:pt x="61" y="24"/>
                    </a:cubicBezTo>
                    <a:cubicBezTo>
                      <a:pt x="87" y="9"/>
                      <a:pt x="87" y="9"/>
                      <a:pt x="87" y="9"/>
                    </a:cubicBezTo>
                    <a:cubicBezTo>
                      <a:pt x="89" y="8"/>
                      <a:pt x="91" y="7"/>
                      <a:pt x="92" y="6"/>
                    </a:cubicBezTo>
                    <a:cubicBezTo>
                      <a:pt x="89" y="2"/>
                      <a:pt x="84" y="0"/>
                      <a:pt x="7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3" name="Freeform 484"/>
              <p:cNvSpPr>
                <a:spLocks noEditPoints="1"/>
              </p:cNvSpPr>
              <p:nvPr/>
            </p:nvSpPr>
            <p:spPr bwMode="auto">
              <a:xfrm>
                <a:off x="1981200" y="1519238"/>
                <a:ext cx="274638" cy="271463"/>
              </a:xfrm>
              <a:custGeom>
                <a:avLst/>
                <a:gdLst>
                  <a:gd name="T0" fmla="*/ 2147483647 w 73"/>
                  <a:gd name="T1" fmla="*/ 2147483647 h 72"/>
                  <a:gd name="T2" fmla="*/ 2147483647 w 73"/>
                  <a:gd name="T3" fmla="*/ 2147483647 h 72"/>
                  <a:gd name="T4" fmla="*/ 2147483647 w 73"/>
                  <a:gd name="T5" fmla="*/ 2147483647 h 72"/>
                  <a:gd name="T6" fmla="*/ 2147483647 w 73"/>
                  <a:gd name="T7" fmla="*/ 2147483647 h 72"/>
                  <a:gd name="T8" fmla="*/ 2147483647 w 73"/>
                  <a:gd name="T9" fmla="*/ 2147483647 h 72"/>
                  <a:gd name="T10" fmla="*/ 2147483647 w 73"/>
                  <a:gd name="T11" fmla="*/ 2147483647 h 72"/>
                  <a:gd name="T12" fmla="*/ 2147483647 w 73"/>
                  <a:gd name="T13" fmla="*/ 2147483647 h 72"/>
                  <a:gd name="T14" fmla="*/ 2147483647 w 73"/>
                  <a:gd name="T15" fmla="*/ 2147483647 h 72"/>
                  <a:gd name="T16" fmla="*/ 2147483647 w 73"/>
                  <a:gd name="T17" fmla="*/ 2147483647 h 72"/>
                  <a:gd name="T18" fmla="*/ 2147483647 w 73"/>
                  <a:gd name="T19" fmla="*/ 2147483647 h 72"/>
                  <a:gd name="T20" fmla="*/ 2147483647 w 73"/>
                  <a:gd name="T21" fmla="*/ 2147483647 h 72"/>
                  <a:gd name="T22" fmla="*/ 2147483647 w 73"/>
                  <a:gd name="T23" fmla="*/ 2147483647 h 72"/>
                  <a:gd name="T24" fmla="*/ 2147483647 w 73"/>
                  <a:gd name="T25" fmla="*/ 2147483647 h 72"/>
                  <a:gd name="T26" fmla="*/ 2147483647 w 73"/>
                  <a:gd name="T27" fmla="*/ 2147483647 h 72"/>
                  <a:gd name="T28" fmla="*/ 2147483647 w 73"/>
                  <a:gd name="T29" fmla="*/ 2147483647 h 72"/>
                  <a:gd name="T30" fmla="*/ 2147483647 w 73"/>
                  <a:gd name="T31" fmla="*/ 2147483647 h 72"/>
                  <a:gd name="T32" fmla="*/ 2147483647 w 73"/>
                  <a:gd name="T33" fmla="*/ 0 h 72"/>
                  <a:gd name="T34" fmla="*/ 2147483647 w 73"/>
                  <a:gd name="T35" fmla="*/ 2147483647 h 72"/>
                  <a:gd name="T36" fmla="*/ 2147483647 w 73"/>
                  <a:gd name="T37" fmla="*/ 2147483647 h 72"/>
                  <a:gd name="T38" fmla="*/ 2147483647 w 73"/>
                  <a:gd name="T39" fmla="*/ 2147483647 h 72"/>
                  <a:gd name="T40" fmla="*/ 2147483647 w 73"/>
                  <a:gd name="T41" fmla="*/ 0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 h="72">
                    <a:moveTo>
                      <a:pt x="61" y="58"/>
                    </a:moveTo>
                    <a:cubicBezTo>
                      <a:pt x="51" y="58"/>
                      <a:pt x="42" y="59"/>
                      <a:pt x="36" y="62"/>
                    </a:cubicBezTo>
                    <a:cubicBezTo>
                      <a:pt x="12" y="72"/>
                      <a:pt x="12" y="72"/>
                      <a:pt x="12" y="72"/>
                    </a:cubicBezTo>
                    <a:cubicBezTo>
                      <a:pt x="36" y="72"/>
                      <a:pt x="36" y="72"/>
                      <a:pt x="36" y="72"/>
                    </a:cubicBezTo>
                    <a:cubicBezTo>
                      <a:pt x="48" y="72"/>
                      <a:pt x="58" y="67"/>
                      <a:pt x="65" y="58"/>
                    </a:cubicBezTo>
                    <a:cubicBezTo>
                      <a:pt x="64" y="58"/>
                      <a:pt x="62" y="58"/>
                      <a:pt x="61" y="58"/>
                    </a:cubicBezTo>
                    <a:moveTo>
                      <a:pt x="39" y="40"/>
                    </a:moveTo>
                    <a:cubicBezTo>
                      <a:pt x="3" y="40"/>
                      <a:pt x="3" y="40"/>
                      <a:pt x="3" y="40"/>
                    </a:cubicBezTo>
                    <a:cubicBezTo>
                      <a:pt x="0" y="45"/>
                      <a:pt x="0" y="52"/>
                      <a:pt x="2" y="57"/>
                    </a:cubicBezTo>
                    <a:cubicBezTo>
                      <a:pt x="3" y="58"/>
                      <a:pt x="4" y="60"/>
                      <a:pt x="4" y="61"/>
                    </a:cubicBezTo>
                    <a:cubicBezTo>
                      <a:pt x="39" y="40"/>
                      <a:pt x="39" y="40"/>
                      <a:pt x="39" y="40"/>
                    </a:cubicBezTo>
                    <a:moveTo>
                      <a:pt x="73" y="38"/>
                    </a:moveTo>
                    <a:cubicBezTo>
                      <a:pt x="57" y="47"/>
                      <a:pt x="57" y="47"/>
                      <a:pt x="57" y="47"/>
                    </a:cubicBezTo>
                    <a:cubicBezTo>
                      <a:pt x="58" y="47"/>
                      <a:pt x="59" y="47"/>
                      <a:pt x="60" y="47"/>
                    </a:cubicBezTo>
                    <a:cubicBezTo>
                      <a:pt x="64" y="47"/>
                      <a:pt x="68" y="47"/>
                      <a:pt x="71" y="47"/>
                    </a:cubicBezTo>
                    <a:cubicBezTo>
                      <a:pt x="72" y="44"/>
                      <a:pt x="73" y="41"/>
                      <a:pt x="73" y="38"/>
                    </a:cubicBezTo>
                    <a:moveTo>
                      <a:pt x="73" y="0"/>
                    </a:moveTo>
                    <a:cubicBezTo>
                      <a:pt x="62" y="4"/>
                      <a:pt x="51" y="9"/>
                      <a:pt x="40" y="15"/>
                    </a:cubicBezTo>
                    <a:cubicBezTo>
                      <a:pt x="40" y="39"/>
                      <a:pt x="40" y="39"/>
                      <a:pt x="40" y="39"/>
                    </a:cubicBezTo>
                    <a:cubicBezTo>
                      <a:pt x="73" y="19"/>
                      <a:pt x="73" y="19"/>
                      <a:pt x="73" y="19"/>
                    </a:cubicBezTo>
                    <a:cubicBezTo>
                      <a:pt x="73" y="0"/>
                      <a:pt x="73" y="0"/>
                      <a:pt x="7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4" name="Freeform 485"/>
              <p:cNvSpPr/>
              <p:nvPr/>
            </p:nvSpPr>
            <p:spPr bwMode="auto">
              <a:xfrm>
                <a:off x="1992313" y="1576388"/>
                <a:ext cx="139700" cy="93663"/>
              </a:xfrm>
              <a:custGeom>
                <a:avLst/>
                <a:gdLst>
                  <a:gd name="T0" fmla="*/ 2147483647 w 37"/>
                  <a:gd name="T1" fmla="*/ 0 h 25"/>
                  <a:gd name="T2" fmla="*/ 2147483647 w 37"/>
                  <a:gd name="T3" fmla="*/ 2147483647 h 25"/>
                  <a:gd name="T4" fmla="*/ 0 w 37"/>
                  <a:gd name="T5" fmla="*/ 2147483647 h 25"/>
                  <a:gd name="T6" fmla="*/ 2147483647 w 37"/>
                  <a:gd name="T7" fmla="*/ 2147483647 h 25"/>
                  <a:gd name="T8" fmla="*/ 2147483647 w 37"/>
                  <a:gd name="T9" fmla="*/ 2147483647 h 25"/>
                  <a:gd name="T10" fmla="*/ 2147483647 w 37"/>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25">
                    <a:moveTo>
                      <a:pt x="37" y="0"/>
                    </a:moveTo>
                    <a:cubicBezTo>
                      <a:pt x="26" y="5"/>
                      <a:pt x="15" y="12"/>
                      <a:pt x="5" y="20"/>
                    </a:cubicBezTo>
                    <a:cubicBezTo>
                      <a:pt x="3" y="21"/>
                      <a:pt x="2" y="23"/>
                      <a:pt x="0" y="25"/>
                    </a:cubicBezTo>
                    <a:cubicBezTo>
                      <a:pt x="36" y="25"/>
                      <a:pt x="36" y="25"/>
                      <a:pt x="36" y="25"/>
                    </a:cubicBezTo>
                    <a:cubicBezTo>
                      <a:pt x="37" y="24"/>
                      <a:pt x="37" y="24"/>
                      <a:pt x="37" y="24"/>
                    </a:cubicBezTo>
                    <a:cubicBezTo>
                      <a:pt x="37" y="0"/>
                      <a:pt x="37" y="0"/>
                      <a:pt x="37" y="0"/>
                    </a:cubicBezTo>
                  </a:path>
                </a:pathLst>
              </a:custGeom>
              <a:solidFill>
                <a:srgbClr val="F2AA8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5" name="Freeform 486"/>
              <p:cNvSpPr/>
              <p:nvPr/>
            </p:nvSpPr>
            <p:spPr bwMode="auto">
              <a:xfrm>
                <a:off x="2049463" y="1697038"/>
                <a:ext cx="349250" cy="79375"/>
              </a:xfrm>
              <a:custGeom>
                <a:avLst/>
                <a:gdLst>
                  <a:gd name="T0" fmla="*/ 2147483647 w 93"/>
                  <a:gd name="T1" fmla="*/ 0 h 21"/>
                  <a:gd name="T2" fmla="*/ 2147483647 w 93"/>
                  <a:gd name="T3" fmla="*/ 0 h 21"/>
                  <a:gd name="T4" fmla="*/ 0 w 93"/>
                  <a:gd name="T5" fmla="*/ 2147483647 h 21"/>
                  <a:gd name="T6" fmla="*/ 2147483647 w 93"/>
                  <a:gd name="T7" fmla="*/ 2147483647 h 21"/>
                  <a:gd name="T8" fmla="*/ 2147483647 w 93"/>
                  <a:gd name="T9" fmla="*/ 2147483647 h 21"/>
                  <a:gd name="T10" fmla="*/ 2147483647 w 93"/>
                  <a:gd name="T11" fmla="*/ 2147483647 h 21"/>
                  <a:gd name="T12" fmla="*/ 2147483647 w 93"/>
                  <a:gd name="T13" fmla="*/ 2147483647 h 21"/>
                  <a:gd name="T14" fmla="*/ 2147483647 w 93"/>
                  <a:gd name="T15" fmla="*/ 2147483647 h 21"/>
                  <a:gd name="T16" fmla="*/ 2147483647 w 93"/>
                  <a:gd name="T17" fmla="*/ 0 h 21"/>
                  <a:gd name="T18" fmla="*/ 2147483647 w 93"/>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21">
                    <a:moveTo>
                      <a:pt x="42" y="0"/>
                    </a:moveTo>
                    <a:cubicBezTo>
                      <a:pt x="41" y="0"/>
                      <a:pt x="40" y="0"/>
                      <a:pt x="39" y="0"/>
                    </a:cubicBezTo>
                    <a:cubicBezTo>
                      <a:pt x="0" y="21"/>
                      <a:pt x="0" y="21"/>
                      <a:pt x="0" y="21"/>
                    </a:cubicBezTo>
                    <a:cubicBezTo>
                      <a:pt x="18" y="13"/>
                      <a:pt x="18" y="13"/>
                      <a:pt x="18" y="13"/>
                    </a:cubicBezTo>
                    <a:cubicBezTo>
                      <a:pt x="24" y="10"/>
                      <a:pt x="33" y="9"/>
                      <a:pt x="44" y="9"/>
                    </a:cubicBezTo>
                    <a:cubicBezTo>
                      <a:pt x="55" y="9"/>
                      <a:pt x="68" y="10"/>
                      <a:pt x="82" y="13"/>
                    </a:cubicBezTo>
                    <a:cubicBezTo>
                      <a:pt x="84" y="11"/>
                      <a:pt x="87" y="10"/>
                      <a:pt x="89" y="9"/>
                    </a:cubicBezTo>
                    <a:cubicBezTo>
                      <a:pt x="90" y="8"/>
                      <a:pt x="92" y="7"/>
                      <a:pt x="93" y="6"/>
                    </a:cubicBezTo>
                    <a:cubicBezTo>
                      <a:pt x="79" y="3"/>
                      <a:pt x="65" y="1"/>
                      <a:pt x="53" y="0"/>
                    </a:cubicBezTo>
                    <a:cubicBezTo>
                      <a:pt x="50" y="0"/>
                      <a:pt x="46" y="0"/>
                      <a:pt x="42"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6" name="Freeform 487"/>
              <p:cNvSpPr/>
              <p:nvPr/>
            </p:nvSpPr>
            <p:spPr bwMode="auto">
              <a:xfrm>
                <a:off x="2025650" y="1730376"/>
                <a:ext cx="331788" cy="65088"/>
              </a:xfrm>
              <a:custGeom>
                <a:avLst/>
                <a:gdLst>
                  <a:gd name="T0" fmla="*/ 2147483647 w 88"/>
                  <a:gd name="T1" fmla="*/ 0 h 17"/>
                  <a:gd name="T2" fmla="*/ 2147483647 w 88"/>
                  <a:gd name="T3" fmla="*/ 2147483647 h 17"/>
                  <a:gd name="T4" fmla="*/ 2147483647 w 88"/>
                  <a:gd name="T5" fmla="*/ 2147483647 h 17"/>
                  <a:gd name="T6" fmla="*/ 0 w 88"/>
                  <a:gd name="T7" fmla="*/ 2147483647 h 17"/>
                  <a:gd name="T8" fmla="*/ 0 w 88"/>
                  <a:gd name="T9" fmla="*/ 2147483647 h 17"/>
                  <a:gd name="T10" fmla="*/ 2147483647 w 88"/>
                  <a:gd name="T11" fmla="*/ 2147483647 h 17"/>
                  <a:gd name="T12" fmla="*/ 2147483647 w 88"/>
                  <a:gd name="T13" fmla="*/ 2147483647 h 17"/>
                  <a:gd name="T14" fmla="*/ 2147483647 w 88"/>
                  <a:gd name="T15" fmla="*/ 2147483647 h 17"/>
                  <a:gd name="T16" fmla="*/ 2147483647 w 88"/>
                  <a:gd name="T17" fmla="*/ 2147483647 h 17"/>
                  <a:gd name="T18" fmla="*/ 2147483647 w 8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17">
                    <a:moveTo>
                      <a:pt x="50" y="0"/>
                    </a:moveTo>
                    <a:cubicBezTo>
                      <a:pt x="39" y="0"/>
                      <a:pt x="30" y="1"/>
                      <a:pt x="24" y="4"/>
                    </a:cubicBezTo>
                    <a:cubicBezTo>
                      <a:pt x="6" y="12"/>
                      <a:pt x="6" y="12"/>
                      <a:pt x="6" y="12"/>
                    </a:cubicBezTo>
                    <a:cubicBezTo>
                      <a:pt x="0" y="16"/>
                      <a:pt x="0" y="16"/>
                      <a:pt x="0" y="16"/>
                    </a:cubicBezTo>
                    <a:cubicBezTo>
                      <a:pt x="0" y="16"/>
                      <a:pt x="0" y="16"/>
                      <a:pt x="0" y="17"/>
                    </a:cubicBezTo>
                    <a:cubicBezTo>
                      <a:pt x="24" y="6"/>
                      <a:pt x="24" y="6"/>
                      <a:pt x="24" y="6"/>
                    </a:cubicBezTo>
                    <a:cubicBezTo>
                      <a:pt x="30" y="3"/>
                      <a:pt x="39" y="2"/>
                      <a:pt x="49" y="2"/>
                    </a:cubicBezTo>
                    <a:cubicBezTo>
                      <a:pt x="60" y="2"/>
                      <a:pt x="72" y="3"/>
                      <a:pt x="84" y="6"/>
                    </a:cubicBezTo>
                    <a:cubicBezTo>
                      <a:pt x="85" y="5"/>
                      <a:pt x="86" y="4"/>
                      <a:pt x="88" y="4"/>
                    </a:cubicBezTo>
                    <a:cubicBezTo>
                      <a:pt x="74" y="1"/>
                      <a:pt x="61" y="0"/>
                      <a:pt x="50"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7" name="Freeform 488"/>
              <p:cNvSpPr/>
              <p:nvPr/>
            </p:nvSpPr>
            <p:spPr bwMode="auto">
              <a:xfrm>
                <a:off x="1995488" y="1524001"/>
                <a:ext cx="403225" cy="260350"/>
              </a:xfrm>
              <a:custGeom>
                <a:avLst/>
                <a:gdLst>
                  <a:gd name="T0" fmla="*/ 2147483647 w 107"/>
                  <a:gd name="T1" fmla="*/ 0 h 69"/>
                  <a:gd name="T2" fmla="*/ 2147483647 w 107"/>
                  <a:gd name="T3" fmla="*/ 2147483647 h 69"/>
                  <a:gd name="T4" fmla="*/ 2147483647 w 107"/>
                  <a:gd name="T5" fmla="*/ 2147483647 h 69"/>
                  <a:gd name="T6" fmla="*/ 2147483647 w 107"/>
                  <a:gd name="T7" fmla="*/ 2147483647 h 69"/>
                  <a:gd name="T8" fmla="*/ 2147483647 w 107"/>
                  <a:gd name="T9" fmla="*/ 2147483647 h 69"/>
                  <a:gd name="T10" fmla="*/ 0 w 107"/>
                  <a:gd name="T11" fmla="*/ 2147483647 h 69"/>
                  <a:gd name="T12" fmla="*/ 2147483647 w 107"/>
                  <a:gd name="T13" fmla="*/ 2147483647 h 69"/>
                  <a:gd name="T14" fmla="*/ 2147483647 w 107"/>
                  <a:gd name="T15" fmla="*/ 2147483647 h 69"/>
                  <a:gd name="T16" fmla="*/ 2147483647 w 107"/>
                  <a:gd name="T17" fmla="*/ 2147483647 h 69"/>
                  <a:gd name="T18" fmla="*/ 2147483647 w 107"/>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69">
                    <a:moveTo>
                      <a:pt x="100" y="0"/>
                    </a:moveTo>
                    <a:cubicBezTo>
                      <a:pt x="99" y="1"/>
                      <a:pt x="97" y="2"/>
                      <a:pt x="95" y="3"/>
                    </a:cubicBezTo>
                    <a:cubicBezTo>
                      <a:pt x="69" y="18"/>
                      <a:pt x="69" y="18"/>
                      <a:pt x="69" y="18"/>
                    </a:cubicBezTo>
                    <a:cubicBezTo>
                      <a:pt x="36" y="38"/>
                      <a:pt x="36" y="38"/>
                      <a:pt x="36" y="38"/>
                    </a:cubicBezTo>
                    <a:cubicBezTo>
                      <a:pt x="35" y="39"/>
                      <a:pt x="35" y="39"/>
                      <a:pt x="35" y="39"/>
                    </a:cubicBezTo>
                    <a:cubicBezTo>
                      <a:pt x="0" y="60"/>
                      <a:pt x="0" y="60"/>
                      <a:pt x="0" y="60"/>
                    </a:cubicBezTo>
                    <a:cubicBezTo>
                      <a:pt x="2" y="63"/>
                      <a:pt x="4" y="66"/>
                      <a:pt x="7" y="69"/>
                    </a:cubicBezTo>
                    <a:cubicBezTo>
                      <a:pt x="107" y="14"/>
                      <a:pt x="107" y="14"/>
                      <a:pt x="107" y="14"/>
                    </a:cubicBezTo>
                    <a:cubicBezTo>
                      <a:pt x="106" y="11"/>
                      <a:pt x="105" y="7"/>
                      <a:pt x="103" y="4"/>
                    </a:cubicBezTo>
                    <a:cubicBezTo>
                      <a:pt x="103" y="2"/>
                      <a:pt x="102" y="1"/>
                      <a:pt x="100"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8" name="Freeform 489"/>
              <p:cNvSpPr/>
              <p:nvPr/>
            </p:nvSpPr>
            <p:spPr bwMode="auto">
              <a:xfrm>
                <a:off x="2022475" y="1576388"/>
                <a:ext cx="381000" cy="214313"/>
              </a:xfrm>
              <a:custGeom>
                <a:avLst/>
                <a:gdLst>
                  <a:gd name="T0" fmla="*/ 2147483647 w 101"/>
                  <a:gd name="T1" fmla="*/ 0 h 57"/>
                  <a:gd name="T2" fmla="*/ 0 w 101"/>
                  <a:gd name="T3" fmla="*/ 2147483647 h 57"/>
                  <a:gd name="T4" fmla="*/ 2147483647 w 101"/>
                  <a:gd name="T5" fmla="*/ 2147483647 h 57"/>
                  <a:gd name="T6" fmla="*/ 2147483647 w 101"/>
                  <a:gd name="T7" fmla="*/ 2147483647 h 57"/>
                  <a:gd name="T8" fmla="*/ 2147483647 w 101"/>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57">
                    <a:moveTo>
                      <a:pt x="100" y="0"/>
                    </a:moveTo>
                    <a:cubicBezTo>
                      <a:pt x="0" y="55"/>
                      <a:pt x="0" y="55"/>
                      <a:pt x="0" y="55"/>
                    </a:cubicBezTo>
                    <a:cubicBezTo>
                      <a:pt x="0" y="56"/>
                      <a:pt x="0" y="56"/>
                      <a:pt x="1" y="57"/>
                    </a:cubicBezTo>
                    <a:cubicBezTo>
                      <a:pt x="101" y="2"/>
                      <a:pt x="101" y="2"/>
                      <a:pt x="101" y="2"/>
                    </a:cubicBezTo>
                    <a:cubicBezTo>
                      <a:pt x="100" y="1"/>
                      <a:pt x="100" y="1"/>
                      <a:pt x="100"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9" name="Freeform 490"/>
              <p:cNvSpPr>
                <a:spLocks noEditPoints="1"/>
              </p:cNvSpPr>
              <p:nvPr/>
            </p:nvSpPr>
            <p:spPr bwMode="auto">
              <a:xfrm>
                <a:off x="1954213" y="1474788"/>
                <a:ext cx="490538" cy="406400"/>
              </a:xfrm>
              <a:custGeom>
                <a:avLst/>
                <a:gdLst>
                  <a:gd name="T0" fmla="*/ 2147483647 w 130"/>
                  <a:gd name="T1" fmla="*/ 2147483647 h 108"/>
                  <a:gd name="T2" fmla="*/ 2147483647 w 130"/>
                  <a:gd name="T3" fmla="*/ 2147483647 h 108"/>
                  <a:gd name="T4" fmla="*/ 2147483647 w 130"/>
                  <a:gd name="T5" fmla="*/ 2147483647 h 108"/>
                  <a:gd name="T6" fmla="*/ 2147483647 w 130"/>
                  <a:gd name="T7" fmla="*/ 2147483647 h 108"/>
                  <a:gd name="T8" fmla="*/ 2147483647 w 130"/>
                  <a:gd name="T9" fmla="*/ 2147483647 h 108"/>
                  <a:gd name="T10" fmla="*/ 2147483647 w 130"/>
                  <a:gd name="T11" fmla="*/ 2147483647 h 108"/>
                  <a:gd name="T12" fmla="*/ 2147483647 w 130"/>
                  <a:gd name="T13" fmla="*/ 2147483647 h 108"/>
                  <a:gd name="T14" fmla="*/ 2147483647 w 130"/>
                  <a:gd name="T15" fmla="*/ 2147483647 h 108"/>
                  <a:gd name="T16" fmla="*/ 2147483647 w 130"/>
                  <a:gd name="T17" fmla="*/ 2147483647 h 108"/>
                  <a:gd name="T18" fmla="*/ 2147483647 w 130"/>
                  <a:gd name="T19" fmla="*/ 2147483647 h 108"/>
                  <a:gd name="T20" fmla="*/ 2147483647 w 130"/>
                  <a:gd name="T21" fmla="*/ 2147483647 h 108"/>
                  <a:gd name="T22" fmla="*/ 2147483647 w 130"/>
                  <a:gd name="T23" fmla="*/ 2147483647 h 108"/>
                  <a:gd name="T24" fmla="*/ 2147483647 w 130"/>
                  <a:gd name="T25" fmla="*/ 2147483647 h 108"/>
                  <a:gd name="T26" fmla="*/ 2147483647 w 130"/>
                  <a:gd name="T27" fmla="*/ 2147483647 h 108"/>
                  <a:gd name="T28" fmla="*/ 2147483647 w 130"/>
                  <a:gd name="T29" fmla="*/ 2147483647 h 108"/>
                  <a:gd name="T30" fmla="*/ 2147483647 w 130"/>
                  <a:gd name="T31" fmla="*/ 2147483647 h 108"/>
                  <a:gd name="T32" fmla="*/ 2147483647 w 130"/>
                  <a:gd name="T33" fmla="*/ 2147483647 h 108"/>
                  <a:gd name="T34" fmla="*/ 2147483647 w 130"/>
                  <a:gd name="T35" fmla="*/ 2147483647 h 108"/>
                  <a:gd name="T36" fmla="*/ 2147483647 w 130"/>
                  <a:gd name="T37" fmla="*/ 2147483647 h 108"/>
                  <a:gd name="T38" fmla="*/ 2147483647 w 130"/>
                  <a:gd name="T39" fmla="*/ 2147483647 h 108"/>
                  <a:gd name="T40" fmla="*/ 2147483647 w 130"/>
                  <a:gd name="T41" fmla="*/ 2147483647 h 108"/>
                  <a:gd name="T42" fmla="*/ 2147483647 w 130"/>
                  <a:gd name="T43" fmla="*/ 2147483647 h 108"/>
                  <a:gd name="T44" fmla="*/ 2147483647 w 130"/>
                  <a:gd name="T45" fmla="*/ 2147483647 h 108"/>
                  <a:gd name="T46" fmla="*/ 2147483647 w 130"/>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0" h="108">
                    <a:moveTo>
                      <a:pt x="12" y="42"/>
                    </a:moveTo>
                    <a:cubicBezTo>
                      <a:pt x="24" y="33"/>
                      <a:pt x="37" y="25"/>
                      <a:pt x="50" y="19"/>
                    </a:cubicBezTo>
                    <a:cubicBezTo>
                      <a:pt x="63" y="12"/>
                      <a:pt x="76" y="7"/>
                      <a:pt x="90" y="3"/>
                    </a:cubicBezTo>
                    <a:cubicBezTo>
                      <a:pt x="97" y="0"/>
                      <a:pt x="116" y="3"/>
                      <a:pt x="116" y="3"/>
                    </a:cubicBezTo>
                    <a:cubicBezTo>
                      <a:pt x="117" y="3"/>
                      <a:pt x="119" y="4"/>
                      <a:pt x="120" y="5"/>
                    </a:cubicBezTo>
                    <a:cubicBezTo>
                      <a:pt x="123" y="11"/>
                      <a:pt x="125" y="17"/>
                      <a:pt x="128" y="22"/>
                    </a:cubicBezTo>
                    <a:cubicBezTo>
                      <a:pt x="129" y="24"/>
                      <a:pt x="128" y="25"/>
                      <a:pt x="127" y="26"/>
                    </a:cubicBezTo>
                    <a:cubicBezTo>
                      <a:pt x="126" y="28"/>
                      <a:pt x="125" y="32"/>
                      <a:pt x="126" y="34"/>
                    </a:cubicBezTo>
                    <a:cubicBezTo>
                      <a:pt x="127" y="38"/>
                      <a:pt x="127" y="41"/>
                      <a:pt x="128" y="45"/>
                    </a:cubicBezTo>
                    <a:cubicBezTo>
                      <a:pt x="130" y="55"/>
                      <a:pt x="125" y="68"/>
                      <a:pt x="117" y="73"/>
                    </a:cubicBezTo>
                    <a:cubicBezTo>
                      <a:pt x="106" y="79"/>
                      <a:pt x="96" y="84"/>
                      <a:pt x="85" y="90"/>
                    </a:cubicBezTo>
                    <a:cubicBezTo>
                      <a:pt x="74" y="95"/>
                      <a:pt x="63" y="100"/>
                      <a:pt x="52" y="105"/>
                    </a:cubicBezTo>
                    <a:cubicBezTo>
                      <a:pt x="43" y="108"/>
                      <a:pt x="30" y="105"/>
                      <a:pt x="23" y="97"/>
                    </a:cubicBezTo>
                    <a:cubicBezTo>
                      <a:pt x="16" y="89"/>
                      <a:pt x="10" y="81"/>
                      <a:pt x="5" y="72"/>
                    </a:cubicBezTo>
                    <a:cubicBezTo>
                      <a:pt x="0" y="63"/>
                      <a:pt x="3" y="49"/>
                      <a:pt x="12" y="42"/>
                    </a:cubicBezTo>
                    <a:close/>
                    <a:moveTo>
                      <a:pt x="27" y="93"/>
                    </a:moveTo>
                    <a:cubicBezTo>
                      <a:pt x="32" y="100"/>
                      <a:pt x="43" y="102"/>
                      <a:pt x="49" y="100"/>
                    </a:cubicBezTo>
                    <a:cubicBezTo>
                      <a:pt x="71" y="90"/>
                      <a:pt x="93" y="79"/>
                      <a:pt x="114" y="68"/>
                    </a:cubicBezTo>
                    <a:cubicBezTo>
                      <a:pt x="120" y="64"/>
                      <a:pt x="124" y="54"/>
                      <a:pt x="123" y="46"/>
                    </a:cubicBezTo>
                    <a:cubicBezTo>
                      <a:pt x="121" y="36"/>
                      <a:pt x="118" y="26"/>
                      <a:pt x="114" y="17"/>
                    </a:cubicBezTo>
                    <a:cubicBezTo>
                      <a:pt x="111" y="9"/>
                      <a:pt x="101" y="5"/>
                      <a:pt x="93" y="8"/>
                    </a:cubicBezTo>
                    <a:cubicBezTo>
                      <a:pt x="65" y="17"/>
                      <a:pt x="39" y="30"/>
                      <a:pt x="15" y="47"/>
                    </a:cubicBezTo>
                    <a:cubicBezTo>
                      <a:pt x="8" y="51"/>
                      <a:pt x="6" y="62"/>
                      <a:pt x="9" y="69"/>
                    </a:cubicBezTo>
                    <a:cubicBezTo>
                      <a:pt x="14" y="78"/>
                      <a:pt x="20" y="86"/>
                      <a:pt x="27" y="93"/>
                    </a:cubicBez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0" name="Freeform 491"/>
              <p:cNvSpPr/>
              <p:nvPr/>
            </p:nvSpPr>
            <p:spPr bwMode="auto">
              <a:xfrm>
                <a:off x="1989138" y="1485901"/>
                <a:ext cx="431800" cy="200025"/>
              </a:xfrm>
              <a:custGeom>
                <a:avLst/>
                <a:gdLst>
                  <a:gd name="T0" fmla="*/ 2147483647 w 115"/>
                  <a:gd name="T1" fmla="*/ 2147483647 h 53"/>
                  <a:gd name="T2" fmla="*/ 2147483647 w 115"/>
                  <a:gd name="T3" fmla="*/ 2147483647 h 53"/>
                  <a:gd name="T4" fmla="*/ 2147483647 w 115"/>
                  <a:gd name="T5" fmla="*/ 2147483647 h 53"/>
                  <a:gd name="T6" fmla="*/ 2147483647 w 115"/>
                  <a:gd name="T7" fmla="*/ 2147483647 h 53"/>
                  <a:gd name="T8" fmla="*/ 2147483647 w 115"/>
                  <a:gd name="T9" fmla="*/ 2147483647 h 53"/>
                  <a:gd name="T10" fmla="*/ 0 w 115"/>
                  <a:gd name="T11" fmla="*/ 2147483647 h 53"/>
                  <a:gd name="T12" fmla="*/ 2147483647 w 115"/>
                  <a:gd name="T13" fmla="*/ 2147483647 h 53"/>
                  <a:gd name="T14" fmla="*/ 2147483647 w 115"/>
                  <a:gd name="T15" fmla="*/ 2147483647 h 53"/>
                  <a:gd name="T16" fmla="*/ 2147483647 w 115"/>
                  <a:gd name="T17" fmla="*/ 2147483647 h 53"/>
                  <a:gd name="T18" fmla="*/ 2147483647 w 115"/>
                  <a:gd name="T19" fmla="*/ 2147483647 h 53"/>
                  <a:gd name="T20" fmla="*/ 2147483647 w 115"/>
                  <a:gd name="T21" fmla="*/ 2147483647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53">
                    <a:moveTo>
                      <a:pt x="113" y="52"/>
                    </a:moveTo>
                    <a:cubicBezTo>
                      <a:pt x="114" y="49"/>
                      <a:pt x="114" y="46"/>
                      <a:pt x="114" y="43"/>
                    </a:cubicBezTo>
                    <a:cubicBezTo>
                      <a:pt x="112" y="33"/>
                      <a:pt x="109" y="23"/>
                      <a:pt x="105" y="14"/>
                    </a:cubicBezTo>
                    <a:cubicBezTo>
                      <a:pt x="102" y="6"/>
                      <a:pt x="92" y="2"/>
                      <a:pt x="84" y="5"/>
                    </a:cubicBezTo>
                    <a:cubicBezTo>
                      <a:pt x="56" y="14"/>
                      <a:pt x="30" y="27"/>
                      <a:pt x="6" y="44"/>
                    </a:cubicBezTo>
                    <a:cubicBezTo>
                      <a:pt x="3" y="46"/>
                      <a:pt x="1" y="49"/>
                      <a:pt x="0" y="53"/>
                    </a:cubicBezTo>
                    <a:cubicBezTo>
                      <a:pt x="0" y="49"/>
                      <a:pt x="3" y="44"/>
                      <a:pt x="7" y="41"/>
                    </a:cubicBezTo>
                    <a:cubicBezTo>
                      <a:pt x="30" y="24"/>
                      <a:pt x="57" y="11"/>
                      <a:pt x="84" y="2"/>
                    </a:cubicBezTo>
                    <a:cubicBezTo>
                      <a:pt x="92" y="0"/>
                      <a:pt x="103" y="4"/>
                      <a:pt x="106" y="12"/>
                    </a:cubicBezTo>
                    <a:cubicBezTo>
                      <a:pt x="110" y="21"/>
                      <a:pt x="113" y="30"/>
                      <a:pt x="115" y="40"/>
                    </a:cubicBezTo>
                    <a:cubicBezTo>
                      <a:pt x="115" y="44"/>
                      <a:pt x="115" y="48"/>
                      <a:pt x="113" y="52"/>
                    </a:cubicBez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1" name="Freeform 492"/>
              <p:cNvSpPr/>
              <p:nvPr/>
            </p:nvSpPr>
            <p:spPr bwMode="auto">
              <a:xfrm>
                <a:off x="1874838" y="1708151"/>
                <a:ext cx="84138" cy="93663"/>
              </a:xfrm>
              <a:custGeom>
                <a:avLst/>
                <a:gdLst>
                  <a:gd name="T0" fmla="*/ 2147483647 w 22"/>
                  <a:gd name="T1" fmla="*/ 0 h 25"/>
                  <a:gd name="T2" fmla="*/ 0 w 22"/>
                  <a:gd name="T3" fmla="*/ 2147483647 h 25"/>
                  <a:gd name="T4" fmla="*/ 2147483647 w 22"/>
                  <a:gd name="T5" fmla="*/ 2147483647 h 25"/>
                  <a:gd name="T6" fmla="*/ 2147483647 w 22"/>
                  <a:gd name="T7" fmla="*/ 2147483647 h 25"/>
                  <a:gd name="T8" fmla="*/ 2147483647 w 22"/>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5">
                    <a:moveTo>
                      <a:pt x="15" y="0"/>
                    </a:moveTo>
                    <a:cubicBezTo>
                      <a:pt x="11" y="2"/>
                      <a:pt x="6" y="4"/>
                      <a:pt x="0" y="4"/>
                    </a:cubicBezTo>
                    <a:cubicBezTo>
                      <a:pt x="7" y="8"/>
                      <a:pt x="14" y="18"/>
                      <a:pt x="16" y="25"/>
                    </a:cubicBezTo>
                    <a:cubicBezTo>
                      <a:pt x="14" y="19"/>
                      <a:pt x="18" y="15"/>
                      <a:pt x="22" y="14"/>
                    </a:cubicBezTo>
                    <a:lnTo>
                      <a:pt x="15" y="0"/>
                    </a:ln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2" name="Freeform 493"/>
              <p:cNvSpPr/>
              <p:nvPr/>
            </p:nvSpPr>
            <p:spPr bwMode="auto">
              <a:xfrm>
                <a:off x="1917700" y="1677988"/>
                <a:ext cx="74613" cy="98425"/>
              </a:xfrm>
              <a:custGeom>
                <a:avLst/>
                <a:gdLst>
                  <a:gd name="T0" fmla="*/ 0 w 20"/>
                  <a:gd name="T1" fmla="*/ 2147483647 h 26"/>
                  <a:gd name="T2" fmla="*/ 2147483647 w 20"/>
                  <a:gd name="T3" fmla="*/ 0 h 26"/>
                  <a:gd name="T4" fmla="*/ 2147483647 w 20"/>
                  <a:gd name="T5" fmla="*/ 2147483647 h 26"/>
                  <a:gd name="T6" fmla="*/ 2147483647 w 20"/>
                  <a:gd name="T7" fmla="*/ 2147483647 h 26"/>
                  <a:gd name="T8" fmla="*/ 0 w 20"/>
                  <a:gd name="T9" fmla="*/ 2147483647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6">
                    <a:moveTo>
                      <a:pt x="0" y="9"/>
                    </a:moveTo>
                    <a:cubicBezTo>
                      <a:pt x="5" y="7"/>
                      <a:pt x="9" y="4"/>
                      <a:pt x="13" y="0"/>
                    </a:cubicBezTo>
                    <a:cubicBezTo>
                      <a:pt x="12" y="9"/>
                      <a:pt x="16" y="20"/>
                      <a:pt x="20" y="26"/>
                    </a:cubicBezTo>
                    <a:cubicBezTo>
                      <a:pt x="16" y="21"/>
                      <a:pt x="11" y="21"/>
                      <a:pt x="8" y="24"/>
                    </a:cubicBezTo>
                    <a:lnTo>
                      <a:pt x="0" y="9"/>
                    </a:ln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3" name="Freeform 494"/>
              <p:cNvSpPr/>
              <p:nvPr/>
            </p:nvSpPr>
            <p:spPr bwMode="auto">
              <a:xfrm>
                <a:off x="74613" y="1003301"/>
                <a:ext cx="396875" cy="1100138"/>
              </a:xfrm>
              <a:custGeom>
                <a:avLst/>
                <a:gdLst>
                  <a:gd name="T0" fmla="*/ 2147483647 w 105"/>
                  <a:gd name="T1" fmla="*/ 2147483647 h 292"/>
                  <a:gd name="T2" fmla="*/ 2147483647 w 105"/>
                  <a:gd name="T3" fmla="*/ 0 h 292"/>
                  <a:gd name="T4" fmla="*/ 2147483647 w 105"/>
                  <a:gd name="T5" fmla="*/ 2147483647 h 292"/>
                  <a:gd name="T6" fmla="*/ 2147483647 w 105"/>
                  <a:gd name="T7" fmla="*/ 2147483647 h 292"/>
                  <a:gd name="T8" fmla="*/ 2147483647 w 105"/>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92">
                    <a:moveTo>
                      <a:pt x="105" y="290"/>
                    </a:moveTo>
                    <a:cubicBezTo>
                      <a:pt x="3" y="0"/>
                      <a:pt x="3" y="0"/>
                      <a:pt x="3" y="0"/>
                    </a:cubicBezTo>
                    <a:cubicBezTo>
                      <a:pt x="1" y="1"/>
                      <a:pt x="0" y="5"/>
                      <a:pt x="1" y="9"/>
                    </a:cubicBezTo>
                    <a:cubicBezTo>
                      <a:pt x="100" y="292"/>
                      <a:pt x="100" y="292"/>
                      <a:pt x="100" y="292"/>
                    </a:cubicBezTo>
                    <a:lnTo>
                      <a:pt x="105" y="29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4" name="Freeform 495"/>
              <p:cNvSpPr/>
              <p:nvPr/>
            </p:nvSpPr>
            <p:spPr bwMode="auto">
              <a:xfrm>
                <a:off x="26988" y="1011238"/>
                <a:ext cx="425450" cy="1111250"/>
              </a:xfrm>
              <a:custGeom>
                <a:avLst/>
                <a:gdLst>
                  <a:gd name="T0" fmla="*/ 2147483647 w 113"/>
                  <a:gd name="T1" fmla="*/ 2147483647 h 295"/>
                  <a:gd name="T2" fmla="*/ 2147483647 w 113"/>
                  <a:gd name="T3" fmla="*/ 2147483647 h 295"/>
                  <a:gd name="T4" fmla="*/ 2147483647 w 113"/>
                  <a:gd name="T5" fmla="*/ 2147483647 h 295"/>
                  <a:gd name="T6" fmla="*/ 2147483647 w 113"/>
                  <a:gd name="T7" fmla="*/ 2147483647 h 295"/>
                  <a:gd name="T8" fmla="*/ 2147483647 w 113"/>
                  <a:gd name="T9" fmla="*/ 2147483647 h 295"/>
                  <a:gd name="T10" fmla="*/ 2147483647 w 113"/>
                  <a:gd name="T11" fmla="*/ 2147483647 h 295"/>
                  <a:gd name="T12" fmla="*/ 2147483647 w 113"/>
                  <a:gd name="T13" fmla="*/ 2147483647 h 295"/>
                  <a:gd name="T14" fmla="*/ 2147483647 w 113"/>
                  <a:gd name="T15" fmla="*/ 2147483647 h 295"/>
                  <a:gd name="T16" fmla="*/ 2147483647 w 113"/>
                  <a:gd name="T17" fmla="*/ 2147483647 h 295"/>
                  <a:gd name="T18" fmla="*/ 2147483647 w 113"/>
                  <a:gd name="T19" fmla="*/ 2147483647 h 295"/>
                  <a:gd name="T20" fmla="*/ 2147483647 w 113"/>
                  <a:gd name="T21" fmla="*/ 2147483647 h 295"/>
                  <a:gd name="T22" fmla="*/ 2147483647 w 113"/>
                  <a:gd name="T23" fmla="*/ 2147483647 h 2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 h="295">
                    <a:moveTo>
                      <a:pt x="100" y="295"/>
                    </a:moveTo>
                    <a:cubicBezTo>
                      <a:pt x="113" y="290"/>
                      <a:pt x="113" y="290"/>
                      <a:pt x="113" y="290"/>
                    </a:cubicBezTo>
                    <a:cubicBezTo>
                      <a:pt x="14" y="7"/>
                      <a:pt x="14" y="7"/>
                      <a:pt x="14" y="7"/>
                    </a:cubicBezTo>
                    <a:cubicBezTo>
                      <a:pt x="14" y="7"/>
                      <a:pt x="14" y="7"/>
                      <a:pt x="14" y="7"/>
                    </a:cubicBezTo>
                    <a:cubicBezTo>
                      <a:pt x="14" y="6"/>
                      <a:pt x="14" y="6"/>
                      <a:pt x="14" y="6"/>
                    </a:cubicBezTo>
                    <a:cubicBezTo>
                      <a:pt x="14" y="7"/>
                      <a:pt x="14" y="7"/>
                      <a:pt x="14" y="7"/>
                    </a:cubicBezTo>
                    <a:cubicBezTo>
                      <a:pt x="12" y="3"/>
                      <a:pt x="8" y="0"/>
                      <a:pt x="5" y="2"/>
                    </a:cubicBezTo>
                    <a:cubicBezTo>
                      <a:pt x="2" y="3"/>
                      <a:pt x="0" y="7"/>
                      <a:pt x="1" y="11"/>
                    </a:cubicBezTo>
                    <a:cubicBezTo>
                      <a:pt x="1" y="11"/>
                      <a:pt x="1" y="11"/>
                      <a:pt x="1" y="11"/>
                    </a:cubicBezTo>
                    <a:cubicBezTo>
                      <a:pt x="1" y="11"/>
                      <a:pt x="1" y="11"/>
                      <a:pt x="1" y="11"/>
                    </a:cubicBezTo>
                    <a:cubicBezTo>
                      <a:pt x="1" y="11"/>
                      <a:pt x="1" y="11"/>
                      <a:pt x="1" y="11"/>
                    </a:cubicBezTo>
                    <a:lnTo>
                      <a:pt x="100" y="295"/>
                    </a:lnTo>
                    <a:close/>
                  </a:path>
                </a:pathLst>
              </a:custGeom>
              <a:solidFill>
                <a:srgbClr val="5962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5" name="Freeform 496"/>
              <p:cNvSpPr/>
              <p:nvPr/>
            </p:nvSpPr>
            <p:spPr bwMode="auto">
              <a:xfrm>
                <a:off x="0" y="1030288"/>
                <a:ext cx="403225" cy="1100138"/>
              </a:xfrm>
              <a:custGeom>
                <a:avLst/>
                <a:gdLst>
                  <a:gd name="T0" fmla="*/ 2147483647 w 107"/>
                  <a:gd name="T1" fmla="*/ 2147483647 h 292"/>
                  <a:gd name="T2" fmla="*/ 0 w 107"/>
                  <a:gd name="T3" fmla="*/ 2147483647 h 292"/>
                  <a:gd name="T4" fmla="*/ 2147483647 w 107"/>
                  <a:gd name="T5" fmla="*/ 2147483647 h 292"/>
                  <a:gd name="T6" fmla="*/ 2147483647 w 107"/>
                  <a:gd name="T7" fmla="*/ 2147483647 h 292"/>
                  <a:gd name="T8" fmla="*/ 2147483647 w 107"/>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92">
                    <a:moveTo>
                      <a:pt x="8" y="6"/>
                    </a:moveTo>
                    <a:cubicBezTo>
                      <a:pt x="6" y="2"/>
                      <a:pt x="3" y="0"/>
                      <a:pt x="0" y="1"/>
                    </a:cubicBezTo>
                    <a:cubicBezTo>
                      <a:pt x="102" y="292"/>
                      <a:pt x="102" y="292"/>
                      <a:pt x="102" y="292"/>
                    </a:cubicBezTo>
                    <a:cubicBezTo>
                      <a:pt x="107" y="290"/>
                      <a:pt x="107" y="290"/>
                      <a:pt x="107" y="290"/>
                    </a:cubicBezTo>
                    <a:lnTo>
                      <a:pt x="8" y="6"/>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6" name="Freeform 497"/>
              <p:cNvSpPr/>
              <p:nvPr/>
            </p:nvSpPr>
            <p:spPr bwMode="auto">
              <a:xfrm>
                <a:off x="0" y="942976"/>
                <a:ext cx="87313" cy="109538"/>
              </a:xfrm>
              <a:custGeom>
                <a:avLst/>
                <a:gdLst>
                  <a:gd name="T0" fmla="*/ 0 w 23"/>
                  <a:gd name="T1" fmla="*/ 2147483647 h 29"/>
                  <a:gd name="T2" fmla="*/ 2147483647 w 23"/>
                  <a:gd name="T3" fmla="*/ 2147483647 h 29"/>
                  <a:gd name="T4" fmla="*/ 2147483647 w 23"/>
                  <a:gd name="T5" fmla="*/ 2147483647 h 29"/>
                  <a:gd name="T6" fmla="*/ 2147483647 w 23"/>
                  <a:gd name="T7" fmla="*/ 2147483647 h 29"/>
                  <a:gd name="T8" fmla="*/ 2147483647 w 23"/>
                  <a:gd name="T9" fmla="*/ 2147483647 h 29"/>
                  <a:gd name="T10" fmla="*/ 2147483647 w 23"/>
                  <a:gd name="T11" fmla="*/ 2147483647 h 29"/>
                  <a:gd name="T12" fmla="*/ 2147483647 w 23"/>
                  <a:gd name="T13" fmla="*/ 2147483647 h 29"/>
                  <a:gd name="T14" fmla="*/ 2147483647 w 23"/>
                  <a:gd name="T15" fmla="*/ 2147483647 h 29"/>
                  <a:gd name="T16" fmla="*/ 2147483647 w 23"/>
                  <a:gd name="T17" fmla="*/ 2147483647 h 29"/>
                  <a:gd name="T18" fmla="*/ 2147483647 w 23"/>
                  <a:gd name="T19" fmla="*/ 2147483647 h 29"/>
                  <a:gd name="T20" fmla="*/ 2147483647 w 23"/>
                  <a:gd name="T21" fmla="*/ 2147483647 h 29"/>
                  <a:gd name="T22" fmla="*/ 2147483647 w 23"/>
                  <a:gd name="T23" fmla="*/ 0 h 29"/>
                  <a:gd name="T24" fmla="*/ 0 w 23"/>
                  <a:gd name="T25" fmla="*/ 2147483647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 h="29">
                    <a:moveTo>
                      <a:pt x="0" y="24"/>
                    </a:moveTo>
                    <a:cubicBezTo>
                      <a:pt x="3" y="23"/>
                      <a:pt x="6" y="25"/>
                      <a:pt x="8" y="29"/>
                    </a:cubicBezTo>
                    <a:cubicBezTo>
                      <a:pt x="8" y="29"/>
                      <a:pt x="8" y="29"/>
                      <a:pt x="8" y="29"/>
                    </a:cubicBezTo>
                    <a:cubicBezTo>
                      <a:pt x="8" y="29"/>
                      <a:pt x="8" y="29"/>
                      <a:pt x="8" y="29"/>
                    </a:cubicBezTo>
                    <a:cubicBezTo>
                      <a:pt x="8" y="29"/>
                      <a:pt x="8" y="29"/>
                      <a:pt x="8" y="29"/>
                    </a:cubicBezTo>
                    <a:cubicBezTo>
                      <a:pt x="7" y="25"/>
                      <a:pt x="9" y="21"/>
                      <a:pt x="12" y="20"/>
                    </a:cubicBezTo>
                    <a:cubicBezTo>
                      <a:pt x="15" y="18"/>
                      <a:pt x="19" y="21"/>
                      <a:pt x="21" y="25"/>
                    </a:cubicBezTo>
                    <a:cubicBezTo>
                      <a:pt x="21" y="24"/>
                      <a:pt x="21" y="24"/>
                      <a:pt x="21" y="24"/>
                    </a:cubicBezTo>
                    <a:cubicBezTo>
                      <a:pt x="21" y="25"/>
                      <a:pt x="21" y="25"/>
                      <a:pt x="21" y="25"/>
                    </a:cubicBezTo>
                    <a:cubicBezTo>
                      <a:pt x="21" y="25"/>
                      <a:pt x="21" y="25"/>
                      <a:pt x="21" y="25"/>
                    </a:cubicBezTo>
                    <a:cubicBezTo>
                      <a:pt x="20" y="21"/>
                      <a:pt x="21" y="17"/>
                      <a:pt x="23" y="16"/>
                    </a:cubicBezTo>
                    <a:cubicBezTo>
                      <a:pt x="5" y="0"/>
                      <a:pt x="5" y="0"/>
                      <a:pt x="5" y="0"/>
                    </a:cubicBezTo>
                    <a:lnTo>
                      <a:pt x="0" y="24"/>
                    </a:lnTo>
                    <a:close/>
                  </a:path>
                </a:pathLst>
              </a:custGeom>
              <a:solidFill>
                <a:srgbClr val="F0ED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7" name="Freeform 498"/>
              <p:cNvSpPr/>
              <p:nvPr/>
            </p:nvSpPr>
            <p:spPr bwMode="auto">
              <a:xfrm>
                <a:off x="11113" y="942976"/>
                <a:ext cx="41275" cy="44450"/>
              </a:xfrm>
              <a:custGeom>
                <a:avLst/>
                <a:gdLst>
                  <a:gd name="T0" fmla="*/ 2147483647 w 11"/>
                  <a:gd name="T1" fmla="*/ 2147483647 h 12"/>
                  <a:gd name="T2" fmla="*/ 2147483647 w 11"/>
                  <a:gd name="T3" fmla="*/ 0 h 12"/>
                  <a:gd name="T4" fmla="*/ 0 w 11"/>
                  <a:gd name="T5" fmla="*/ 2147483647 h 12"/>
                  <a:gd name="T6" fmla="*/ 2147483647 w 11"/>
                  <a:gd name="T7" fmla="*/ 2147483647 h 12"/>
                  <a:gd name="T8" fmla="*/ 2147483647 w 11"/>
                  <a:gd name="T9" fmla="*/ 2147483647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11" y="8"/>
                    </a:moveTo>
                    <a:cubicBezTo>
                      <a:pt x="2" y="0"/>
                      <a:pt x="2" y="0"/>
                      <a:pt x="2" y="0"/>
                    </a:cubicBezTo>
                    <a:cubicBezTo>
                      <a:pt x="0" y="12"/>
                      <a:pt x="0" y="12"/>
                      <a:pt x="0" y="12"/>
                    </a:cubicBezTo>
                    <a:cubicBezTo>
                      <a:pt x="2" y="12"/>
                      <a:pt x="4" y="11"/>
                      <a:pt x="6" y="11"/>
                    </a:cubicBezTo>
                    <a:cubicBezTo>
                      <a:pt x="8" y="10"/>
                      <a:pt x="9" y="9"/>
                      <a:pt x="11" y="8"/>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8" name="Freeform 499"/>
              <p:cNvSpPr/>
              <p:nvPr/>
            </p:nvSpPr>
            <p:spPr bwMode="auto">
              <a:xfrm>
                <a:off x="452438" y="2100263"/>
                <a:ext cx="30163" cy="41275"/>
              </a:xfrm>
              <a:custGeom>
                <a:avLst/>
                <a:gdLst>
                  <a:gd name="T0" fmla="*/ 2147483647 w 19"/>
                  <a:gd name="T1" fmla="*/ 0 h 26"/>
                  <a:gd name="T2" fmla="*/ 0 w 19"/>
                  <a:gd name="T3" fmla="*/ 2147483647 h 26"/>
                  <a:gd name="T4" fmla="*/ 2147483647 w 19"/>
                  <a:gd name="T5" fmla="*/ 2147483647 h 26"/>
                  <a:gd name="T6" fmla="*/ 2147483647 w 19"/>
                  <a:gd name="T7" fmla="*/ 2147483647 h 26"/>
                  <a:gd name="T8" fmla="*/ 2147483647 w 19"/>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6">
                    <a:moveTo>
                      <a:pt x="12" y="0"/>
                    </a:moveTo>
                    <a:lnTo>
                      <a:pt x="0" y="2"/>
                    </a:lnTo>
                    <a:lnTo>
                      <a:pt x="7" y="26"/>
                    </a:lnTo>
                    <a:lnTo>
                      <a:pt x="19" y="22"/>
                    </a:lnTo>
                    <a:lnTo>
                      <a:pt x="12" y="0"/>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9" name="Freeform 500"/>
              <p:cNvSpPr/>
              <p:nvPr/>
            </p:nvSpPr>
            <p:spPr bwMode="auto">
              <a:xfrm>
                <a:off x="403225" y="2103438"/>
                <a:ext cx="60325" cy="53975"/>
              </a:xfrm>
              <a:custGeom>
                <a:avLst/>
                <a:gdLst>
                  <a:gd name="T0" fmla="*/ 2147483647 w 38"/>
                  <a:gd name="T1" fmla="*/ 0 h 34"/>
                  <a:gd name="T2" fmla="*/ 0 w 38"/>
                  <a:gd name="T3" fmla="*/ 2147483647 h 34"/>
                  <a:gd name="T4" fmla="*/ 2147483647 w 38"/>
                  <a:gd name="T5" fmla="*/ 2147483647 h 34"/>
                  <a:gd name="T6" fmla="*/ 2147483647 w 38"/>
                  <a:gd name="T7" fmla="*/ 2147483647 h 34"/>
                  <a:gd name="T8" fmla="*/ 214748364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1" y="0"/>
                    </a:moveTo>
                    <a:lnTo>
                      <a:pt x="0" y="12"/>
                    </a:lnTo>
                    <a:lnTo>
                      <a:pt x="7" y="34"/>
                    </a:lnTo>
                    <a:lnTo>
                      <a:pt x="38" y="24"/>
                    </a:lnTo>
                    <a:lnTo>
                      <a:pt x="31" y="0"/>
                    </a:ln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40" name="Freeform 501"/>
              <p:cNvSpPr/>
              <p:nvPr/>
            </p:nvSpPr>
            <p:spPr bwMode="auto">
              <a:xfrm>
                <a:off x="384175" y="2122488"/>
                <a:ext cx="30163" cy="42863"/>
              </a:xfrm>
              <a:custGeom>
                <a:avLst/>
                <a:gdLst>
                  <a:gd name="T0" fmla="*/ 2147483647 w 19"/>
                  <a:gd name="T1" fmla="*/ 0 h 27"/>
                  <a:gd name="T2" fmla="*/ 0 w 19"/>
                  <a:gd name="T3" fmla="*/ 2147483647 h 27"/>
                  <a:gd name="T4" fmla="*/ 2147483647 w 19"/>
                  <a:gd name="T5" fmla="*/ 2147483647 h 27"/>
                  <a:gd name="T6" fmla="*/ 2147483647 w 19"/>
                  <a:gd name="T7" fmla="*/ 2147483647 h 27"/>
                  <a:gd name="T8" fmla="*/ 2147483647 w 19"/>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7">
                    <a:moveTo>
                      <a:pt x="12" y="0"/>
                    </a:moveTo>
                    <a:lnTo>
                      <a:pt x="0" y="5"/>
                    </a:lnTo>
                    <a:lnTo>
                      <a:pt x="7" y="27"/>
                    </a:lnTo>
                    <a:lnTo>
                      <a:pt x="19" y="22"/>
                    </a:lnTo>
                    <a:lnTo>
                      <a:pt x="12" y="0"/>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1268" name="文本框 150"/>
          <p:cNvSpPr txBox="1">
            <a:spLocks noChangeArrowheads="1"/>
          </p:cNvSpPr>
          <p:nvPr/>
        </p:nvSpPr>
        <p:spPr bwMode="auto">
          <a:xfrm>
            <a:off x="3667125" y="4640263"/>
            <a:ext cx="48577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400" b="1" dirty="0" smtClean="0">
                <a:latin typeface="微软雅黑" panose="020B0503020204020204" charset="-122"/>
                <a:ea typeface="微软雅黑" panose="020B0503020204020204" charset="-122"/>
              </a:rPr>
              <a:t>      【 </a:t>
            </a:r>
            <a:r>
              <a:rPr lang="zh-CN" altLang="en-US" sz="4400" b="1" dirty="0" smtClean="0">
                <a:latin typeface="微软雅黑" panose="020B0503020204020204" charset="-122"/>
                <a:ea typeface="微软雅黑" panose="020B0503020204020204" charset="-122"/>
              </a:rPr>
              <a:t>酷家乐</a:t>
            </a:r>
            <a:r>
              <a:rPr lang="en-US" altLang="zh-CN" sz="4400" b="1" dirty="0" smtClean="0">
                <a:latin typeface="微软雅黑" panose="020B0503020204020204" charset="-122"/>
                <a:ea typeface="微软雅黑" panose="020B0503020204020204" charset="-122"/>
              </a:rPr>
              <a:t>】</a:t>
            </a:r>
            <a:endParaRPr lang="zh-CN" altLang="en-US" sz="44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783067"/>
            <a:ext cx="10972800" cy="3785652"/>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0" b="1" i="0" u="none" strike="noStrike" kern="1200" cap="none" spc="0" normalizeH="0" baseline="0" noProof="0" dirty="0">
                <a:ln w="44450">
                  <a:solidFill>
                    <a:prstClr val="white"/>
                  </a:solidFill>
                </a:ln>
                <a:solidFill>
                  <a:srgbClr val="FFD200"/>
                </a:solidFill>
                <a:effectLst>
                  <a:outerShdw dist="38100" dir="2700000" algn="tl" rotWithShape="0">
                    <a:prstClr val="black">
                      <a:alpha val="8000"/>
                    </a:prstClr>
                  </a:outerShdw>
                </a:effectLst>
                <a:uLnTx/>
                <a:uFillTx/>
                <a:latin typeface="Bauhaus LT Heavy" panose="02000903020000020004" pitchFamily="2" charset="0"/>
                <a:ea typeface="宋体" panose="02010600030101010101" pitchFamily="2" charset="-122"/>
                <a:cs typeface="Segoe UI" panose="020B0502040204020203" pitchFamily="34" charset="0"/>
              </a:rPr>
              <a:t>酷家乐</a:t>
            </a:r>
            <a:endParaRPr kumimoji="0" lang="zh-CN" altLang="en-US" sz="24000" b="1" i="0" u="none" strike="noStrike" kern="1200" cap="none" spc="0" normalizeH="0" baseline="0" noProof="0" dirty="0">
              <a:ln w="44450">
                <a:solidFill>
                  <a:prstClr val="white"/>
                </a:solidFill>
              </a:ln>
              <a:solidFill>
                <a:srgbClr val="FFD200"/>
              </a:solidFill>
              <a:effectLst>
                <a:outerShdw dist="38100" dir="2700000" algn="tl" rotWithShape="0">
                  <a:prstClr val="black">
                    <a:alpha val="8000"/>
                  </a:prstClr>
                </a:outerShdw>
              </a:effectLst>
              <a:uLnTx/>
              <a:uFillTx/>
              <a:latin typeface="Bauhaus LT Heavy" panose="02000903020000020004" pitchFamily="2" charset="0"/>
              <a:ea typeface="宋体" panose="02010600030101010101" pitchFamily="2" charset="-122"/>
              <a:cs typeface="Segoe UI" panose="020B0502040204020203" pitchFamily="34" charset="0"/>
            </a:endParaRPr>
          </a:p>
        </p:txBody>
      </p:sp>
      <p:pic>
        <p:nvPicPr>
          <p:cNvPr id="9" name="图片 8"/>
          <p:cNvPicPr>
            <a:picLocks noChangeAspect="1"/>
          </p:cNvPicPr>
          <p:nvPr/>
        </p:nvPicPr>
        <p:blipFill rotWithShape="1">
          <a:blip r:embed="rId1" cstate="email"/>
          <a:srcRect l="14562" t="10840" r="11642" b="9406"/>
          <a:stretch>
            <a:fillRect/>
          </a:stretch>
        </p:blipFill>
        <p:spPr>
          <a:xfrm>
            <a:off x="3175000" y="2911952"/>
            <a:ext cx="5842000" cy="3946048"/>
          </a:xfrm>
          <a:prstGeom prst="rect">
            <a:avLst/>
          </a:prstGeom>
          <a:effectLst/>
        </p:spPr>
      </p:pic>
      <p:sp>
        <p:nvSpPr>
          <p:cNvPr id="11" name="文本框 10"/>
          <p:cNvSpPr txBox="1"/>
          <p:nvPr/>
        </p:nvSpPr>
        <p:spPr>
          <a:xfrm>
            <a:off x="7908192" y="3975557"/>
            <a:ext cx="239150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lumMod val="65000"/>
                  </a:prstClr>
                </a:solidFill>
                <a:effectLst/>
                <a:uLnTx/>
                <a:uFillTx/>
                <a:latin typeface="Gotham" panose="02000603040000020004" pitchFamily="50" charset="0"/>
                <a:ea typeface="宋体" panose="02010600030101010101" pitchFamily="2" charset="-122"/>
                <a:cs typeface="+mn-cs"/>
              </a:rPr>
              <a:t>(HELLO)</a:t>
            </a:r>
            <a:endParaRPr kumimoji="0" lang="zh-CN" altLang="en-US" sz="1400" b="0" i="0" u="none" strike="noStrike" kern="1200" cap="none" spc="0" normalizeH="0" baseline="0" noProof="0" dirty="0">
              <a:ln>
                <a:noFill/>
              </a:ln>
              <a:solidFill>
                <a:prstClr val="white">
                  <a:lumMod val="65000"/>
                </a:prstClr>
              </a:solidFill>
              <a:effectLst/>
              <a:uLnTx/>
              <a:uFillTx/>
              <a:latin typeface="Gotham" panose="02000603040000020004" pitchFamily="50" charset="0"/>
              <a:ea typeface="宋体" panose="02010600030101010101" pitchFamily="2" charset="-122"/>
              <a:cs typeface="+mn-cs"/>
            </a:endParaRPr>
          </a:p>
        </p:txBody>
      </p:sp>
      <p:sp>
        <p:nvSpPr>
          <p:cNvPr id="7" name="流程图: 手动输入 18"/>
          <p:cNvSpPr/>
          <p:nvPr/>
        </p:nvSpPr>
        <p:spPr>
          <a:xfrm flipH="1" flipV="1">
            <a:off x="-43891" y="-58392"/>
            <a:ext cx="12257924" cy="38642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12 w 10000"/>
              <a:gd name="connsiteY0-2" fmla="*/ 5046 h 10000"/>
              <a:gd name="connsiteX1-3" fmla="*/ 10000 w 10000"/>
              <a:gd name="connsiteY1-4" fmla="*/ 0 h 10000"/>
              <a:gd name="connsiteX2-5" fmla="*/ 10000 w 10000"/>
              <a:gd name="connsiteY2-6" fmla="*/ 10000 h 10000"/>
              <a:gd name="connsiteX3-7" fmla="*/ 0 w 10000"/>
              <a:gd name="connsiteY3-8" fmla="*/ 10000 h 10000"/>
              <a:gd name="connsiteX4-9" fmla="*/ 12 w 10000"/>
              <a:gd name="connsiteY4-10" fmla="*/ 5046 h 10000"/>
              <a:gd name="connsiteX0-11" fmla="*/ 12 w 10000"/>
              <a:gd name="connsiteY0-12" fmla="*/ 8283 h 13237"/>
              <a:gd name="connsiteX1-13" fmla="*/ 10000 w 10000"/>
              <a:gd name="connsiteY1-14" fmla="*/ 0 h 13237"/>
              <a:gd name="connsiteX2-15" fmla="*/ 10000 w 10000"/>
              <a:gd name="connsiteY2-16" fmla="*/ 13237 h 13237"/>
              <a:gd name="connsiteX3-17" fmla="*/ 0 w 10000"/>
              <a:gd name="connsiteY3-18" fmla="*/ 13237 h 13237"/>
              <a:gd name="connsiteX4-19" fmla="*/ 12 w 10000"/>
              <a:gd name="connsiteY4-20" fmla="*/ 8283 h 13237"/>
              <a:gd name="connsiteX0-21" fmla="*/ 0 w 10012"/>
              <a:gd name="connsiteY0-22" fmla="*/ 6569 h 13237"/>
              <a:gd name="connsiteX1-23" fmla="*/ 10012 w 10012"/>
              <a:gd name="connsiteY1-24" fmla="*/ 0 h 13237"/>
              <a:gd name="connsiteX2-25" fmla="*/ 10012 w 10012"/>
              <a:gd name="connsiteY2-26" fmla="*/ 13237 h 13237"/>
              <a:gd name="connsiteX3-27" fmla="*/ 12 w 10012"/>
              <a:gd name="connsiteY3-28" fmla="*/ 13237 h 13237"/>
              <a:gd name="connsiteX4-29" fmla="*/ 0 w 10012"/>
              <a:gd name="connsiteY4-30" fmla="*/ 6569 h 13237"/>
              <a:gd name="connsiteX0-31" fmla="*/ 0 w 10036"/>
              <a:gd name="connsiteY0-32" fmla="*/ 0 h 6668"/>
              <a:gd name="connsiteX1-33" fmla="*/ 10036 w 10036"/>
              <a:gd name="connsiteY1-34" fmla="*/ 444 h 6668"/>
              <a:gd name="connsiteX2-35" fmla="*/ 10012 w 10036"/>
              <a:gd name="connsiteY2-36" fmla="*/ 6668 h 6668"/>
              <a:gd name="connsiteX3-37" fmla="*/ 12 w 10036"/>
              <a:gd name="connsiteY3-38" fmla="*/ 6668 h 6668"/>
              <a:gd name="connsiteX4-39" fmla="*/ 0 w 10036"/>
              <a:gd name="connsiteY4-40" fmla="*/ 0 h 6668"/>
              <a:gd name="connsiteX0-41" fmla="*/ 0 w 10012"/>
              <a:gd name="connsiteY0-42" fmla="*/ 35 h 9334"/>
              <a:gd name="connsiteX1-43" fmla="*/ 10012 w 10012"/>
              <a:gd name="connsiteY1-44" fmla="*/ 0 h 9334"/>
              <a:gd name="connsiteX2-45" fmla="*/ 9988 w 10012"/>
              <a:gd name="connsiteY2-46" fmla="*/ 9334 h 9334"/>
              <a:gd name="connsiteX3-47" fmla="*/ 24 w 10012"/>
              <a:gd name="connsiteY3-48" fmla="*/ 9334 h 9334"/>
              <a:gd name="connsiteX4-49" fmla="*/ 0 w 10012"/>
              <a:gd name="connsiteY4-50" fmla="*/ 35 h 9334"/>
              <a:gd name="connsiteX0-51" fmla="*/ 6 w 10006"/>
              <a:gd name="connsiteY0-52" fmla="*/ 37 h 10000"/>
              <a:gd name="connsiteX1-53" fmla="*/ 10006 w 10006"/>
              <a:gd name="connsiteY1-54" fmla="*/ 0 h 10000"/>
              <a:gd name="connsiteX2-55" fmla="*/ 9982 w 10006"/>
              <a:gd name="connsiteY2-56" fmla="*/ 10000 h 10000"/>
              <a:gd name="connsiteX3-57" fmla="*/ 0 w 10006"/>
              <a:gd name="connsiteY3-58" fmla="*/ 10000 h 10000"/>
              <a:gd name="connsiteX4-59" fmla="*/ 6 w 10006"/>
              <a:gd name="connsiteY4-60" fmla="*/ 37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6" h="10000">
                <a:moveTo>
                  <a:pt x="6" y="37"/>
                </a:moveTo>
                <a:lnTo>
                  <a:pt x="10006" y="0"/>
                </a:lnTo>
                <a:cubicBezTo>
                  <a:pt x="9998" y="3334"/>
                  <a:pt x="9990" y="6666"/>
                  <a:pt x="9982" y="10000"/>
                </a:cubicBezTo>
                <a:lnTo>
                  <a:pt x="0" y="10000"/>
                </a:lnTo>
                <a:cubicBezTo>
                  <a:pt x="4" y="7347"/>
                  <a:pt x="2" y="2690"/>
                  <a:pt x="6" y="37"/>
                </a:cubicBezTo>
                <a:close/>
              </a:path>
            </a:pathLst>
          </a:custGeom>
          <a:solidFill>
            <a:srgbClr val="FFD200"/>
          </a:solidFill>
          <a:ln w="31750">
            <a:solidFill>
              <a:schemeClr val="bg1"/>
            </a:solidFill>
          </a:ln>
          <a:effectLst>
            <a:outerShdw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椭圆 46"/>
          <p:cNvSpPr/>
          <p:nvPr/>
        </p:nvSpPr>
        <p:spPr>
          <a:xfrm>
            <a:off x="5720309" y="-1966843"/>
            <a:ext cx="10995416" cy="109954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5642914" y="-1966843"/>
            <a:ext cx="10995416" cy="10995416"/>
          </a:xfrm>
          <a:prstGeom prst="ellipse">
            <a:avLst/>
          </a:prstGeom>
          <a:blipFill dpi="0" rotWithShape="1">
            <a:blip r:embed="rId1" cstate="email">
              <a:alphaModFix amt="83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640758" y="685800"/>
            <a:ext cx="13795408" cy="9449717"/>
            <a:chOff x="2788557" y="2186436"/>
            <a:chExt cx="6819900" cy="4671564"/>
          </a:xfrm>
        </p:grpSpPr>
        <p:sp>
          <p:nvSpPr>
            <p:cNvPr id="23" name="矩形 22"/>
            <p:cNvSpPr/>
            <p:nvPr/>
          </p:nvSpPr>
          <p:spPr>
            <a:xfrm>
              <a:off x="2902857" y="3592923"/>
              <a:ext cx="5398491" cy="3265077"/>
            </a:xfrm>
            <a:prstGeom prst="rect">
              <a:avLst/>
            </a:prstGeom>
            <a:blipFill dpi="0" rotWithShape="1">
              <a:blip r:embed="rId2">
                <a:alphaModFix amt="29000"/>
              </a:blip>
              <a:srcRect/>
              <a:stretch>
                <a:fillRect/>
              </a:stretch>
            </a:blip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3" cstate="email"/>
            <a:srcRect b="-1069"/>
            <a:stretch>
              <a:fillRect/>
            </a:stretch>
          </p:blipFill>
          <p:spPr>
            <a:xfrm>
              <a:off x="2788557" y="2186436"/>
              <a:ext cx="6819900" cy="3877176"/>
            </a:xfrm>
            <a:custGeom>
              <a:avLst/>
              <a:gdLst>
                <a:gd name="connsiteX0" fmla="*/ 0 w 6819900"/>
                <a:gd name="connsiteY0" fmla="*/ 0 h 3877176"/>
                <a:gd name="connsiteX1" fmla="*/ 6819900 w 6819900"/>
                <a:gd name="connsiteY1" fmla="*/ 0 h 3877176"/>
                <a:gd name="connsiteX2" fmla="*/ 6819900 w 6819900"/>
                <a:gd name="connsiteY2" fmla="*/ 3877176 h 3877176"/>
                <a:gd name="connsiteX3" fmla="*/ 5478556 w 6819900"/>
                <a:gd name="connsiteY3" fmla="*/ 3877176 h 3877176"/>
                <a:gd name="connsiteX4" fmla="*/ 5439486 w 6819900"/>
                <a:gd name="connsiteY4" fmla="*/ 3625474 h 3877176"/>
                <a:gd name="connsiteX5" fmla="*/ 4097929 w 6819900"/>
                <a:gd name="connsiteY5" fmla="*/ 3833716 h 3877176"/>
                <a:gd name="connsiteX6" fmla="*/ 4104675 w 6819900"/>
                <a:gd name="connsiteY6" fmla="*/ 3877176 h 3877176"/>
                <a:gd name="connsiteX7" fmla="*/ 0 w 6819900"/>
                <a:gd name="connsiteY7" fmla="*/ 3877176 h 38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9900" h="3877176">
                  <a:moveTo>
                    <a:pt x="0" y="0"/>
                  </a:moveTo>
                  <a:lnTo>
                    <a:pt x="6819900" y="0"/>
                  </a:lnTo>
                  <a:lnTo>
                    <a:pt x="6819900" y="3877176"/>
                  </a:lnTo>
                  <a:lnTo>
                    <a:pt x="5478556" y="3877176"/>
                  </a:lnTo>
                  <a:lnTo>
                    <a:pt x="5439486" y="3625474"/>
                  </a:lnTo>
                  <a:lnTo>
                    <a:pt x="4097929" y="3833716"/>
                  </a:lnTo>
                  <a:lnTo>
                    <a:pt x="4104675" y="3877176"/>
                  </a:lnTo>
                  <a:lnTo>
                    <a:pt x="0" y="3877176"/>
                  </a:lnTo>
                  <a:close/>
                </a:path>
              </a:pathLst>
            </a:custGeom>
            <a:effectLst>
              <a:outerShdw blurRad="635000" dist="101600" dir="10800000" sx="102000" sy="102000" algn="r" rotWithShape="0">
                <a:prstClr val="black">
                  <a:alpha val="11000"/>
                </a:prstClr>
              </a:outerShdw>
            </a:effectLst>
          </p:spPr>
        </p:pic>
      </p:grpSp>
      <p:sp>
        <p:nvSpPr>
          <p:cNvPr id="43" name="椭圆 42"/>
          <p:cNvSpPr/>
          <p:nvPr/>
        </p:nvSpPr>
        <p:spPr>
          <a:xfrm>
            <a:off x="-3810000" y="-2724150"/>
            <a:ext cx="5448300" cy="5448300"/>
          </a:xfrm>
          <a:prstGeom prst="ellipse">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620875" y="2271462"/>
            <a:ext cx="3006908" cy="1396701"/>
            <a:chOff x="2288933" y="2197172"/>
            <a:chExt cx="3164289" cy="1639581"/>
          </a:xfrm>
        </p:grpSpPr>
        <p:sp>
          <p:nvSpPr>
            <p:cNvPr id="40" name="文本框 39"/>
            <p:cNvSpPr txBox="1"/>
            <p:nvPr/>
          </p:nvSpPr>
          <p:spPr>
            <a:xfrm>
              <a:off x="2582956" y="2283174"/>
              <a:ext cx="2576243" cy="1553579"/>
            </a:xfrm>
            <a:prstGeom prst="rect">
              <a:avLst/>
            </a:prstGeom>
            <a:noFill/>
          </p:spPr>
          <p:txBody>
            <a:bodyPr wrap="square" rtlCol="0">
              <a:spAutoFit/>
            </a:bodyPr>
            <a:lstStyle/>
            <a:p>
              <a:pPr algn="ctr"/>
              <a:r>
                <a:rPr lang="zh-CN" altLang="en-US" sz="4000" dirty="0">
                  <a:solidFill>
                    <a:srgbClr val="FFD200"/>
                  </a:solidFill>
                  <a:latin typeface="Bauhaus LT Heavy" panose="02000903020000020004" pitchFamily="2" charset="0"/>
                </a:rPr>
                <a:t>公司介绍</a:t>
              </a:r>
              <a:endParaRPr lang="zh-CN" altLang="en-US" sz="4000" dirty="0">
                <a:solidFill>
                  <a:srgbClr val="FFD200"/>
                </a:solidFill>
                <a:latin typeface="Bauhaus LT Heavy" panose="02000903020000020004" pitchFamily="2" charset="0"/>
              </a:endParaRPr>
            </a:p>
          </p:txBody>
        </p:sp>
        <p:sp>
          <p:nvSpPr>
            <p:cNvPr id="44" name="圆角矩形 43"/>
            <p:cNvSpPr/>
            <p:nvPr/>
          </p:nvSpPr>
          <p:spPr>
            <a:xfrm>
              <a:off x="2288933" y="2197172"/>
              <a:ext cx="3164289" cy="1003000"/>
            </a:xfrm>
            <a:prstGeom prst="roundRect">
              <a:avLst>
                <a:gd name="adj" fmla="val 50000"/>
              </a:avLst>
            </a:prstGeom>
            <a:noFill/>
            <a:ln w="28575">
              <a:solidFill>
                <a:srgbClr val="FFD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45" name="文本框 44"/>
          <p:cNvSpPr txBox="1"/>
          <p:nvPr/>
        </p:nvSpPr>
        <p:spPr>
          <a:xfrm>
            <a:off x="692728" y="3379486"/>
            <a:ext cx="5074531" cy="1846659"/>
          </a:xfrm>
          <a:prstGeom prst="rect">
            <a:avLst/>
          </a:prstGeom>
          <a:noFill/>
        </p:spPr>
        <p:txBody>
          <a:bodyPr wrap="square" rtlCol="0">
            <a:spAutoFit/>
          </a:bodyPr>
          <a:lstStyle/>
          <a:p>
            <a:r>
              <a:rPr lang="zh-CN" altLang="en-US" sz="1600" dirty="0">
                <a:solidFill>
                  <a:schemeClr val="bg1"/>
                </a:solidFill>
                <a:latin typeface="Gotham Rounded Book" pitchFamily="50" charset="0"/>
              </a:rPr>
              <a:t>酷家乐是杭州群核信息技术有限公司，以分布式并行计算和多媒体数据挖掘为技术核心 ，推出的</a:t>
            </a:r>
            <a:r>
              <a:rPr lang="en-US" altLang="zh-CN" sz="1600" dirty="0">
                <a:solidFill>
                  <a:schemeClr val="bg1"/>
                </a:solidFill>
                <a:latin typeface="Gotham Rounded Book" pitchFamily="50" charset="0"/>
              </a:rPr>
              <a:t>VR</a:t>
            </a:r>
            <a:r>
              <a:rPr lang="zh-CN" altLang="en-US" sz="1600" dirty="0">
                <a:solidFill>
                  <a:schemeClr val="bg1"/>
                </a:solidFill>
                <a:latin typeface="Gotham Rounded Book" pitchFamily="50" charset="0"/>
              </a:rPr>
              <a:t>智能室内设计平台。 通过</a:t>
            </a:r>
            <a:r>
              <a:rPr lang="en-US" altLang="zh-CN" sz="1600" dirty="0" err="1">
                <a:solidFill>
                  <a:schemeClr val="bg1"/>
                </a:solidFill>
                <a:latin typeface="Gotham Rounded Book" pitchFamily="50" charset="0"/>
              </a:rPr>
              <a:t>ExaCloud</a:t>
            </a:r>
            <a:r>
              <a:rPr lang="zh-CN" altLang="en-US" sz="1600" dirty="0">
                <a:solidFill>
                  <a:schemeClr val="bg1"/>
                </a:solidFill>
                <a:latin typeface="Gotham Rounded Book" pitchFamily="50" charset="0"/>
              </a:rPr>
              <a:t>云渲染技术，云设计、</a:t>
            </a:r>
            <a:r>
              <a:rPr lang="en-US" altLang="zh-CN" sz="1600" dirty="0">
                <a:solidFill>
                  <a:schemeClr val="bg1"/>
                </a:solidFill>
                <a:latin typeface="Gotham Rounded Book" pitchFamily="50" charset="0"/>
              </a:rPr>
              <a:t>BIM</a:t>
            </a:r>
            <a:r>
              <a:rPr lang="zh-CN" altLang="en-US" sz="1600" dirty="0">
                <a:solidFill>
                  <a:schemeClr val="bg1"/>
                </a:solidFill>
                <a:latin typeface="Gotham Rounded Book" pitchFamily="50" charset="0"/>
              </a:rPr>
              <a:t>、</a:t>
            </a:r>
            <a:r>
              <a:rPr lang="en-US" altLang="zh-CN" sz="1600" dirty="0">
                <a:solidFill>
                  <a:schemeClr val="bg1"/>
                </a:solidFill>
                <a:latin typeface="Gotham Rounded Book" pitchFamily="50" charset="0"/>
              </a:rPr>
              <a:t>VR</a:t>
            </a:r>
            <a:r>
              <a:rPr lang="zh-CN" altLang="en-US" sz="1600" dirty="0">
                <a:solidFill>
                  <a:schemeClr val="bg1"/>
                </a:solidFill>
                <a:latin typeface="Gotham Rounded Book" pitchFamily="50" charset="0"/>
              </a:rPr>
              <a:t>、</a:t>
            </a:r>
            <a:r>
              <a:rPr lang="en-US" altLang="zh-CN" sz="1600" dirty="0">
                <a:solidFill>
                  <a:schemeClr val="bg1"/>
                </a:solidFill>
                <a:latin typeface="Gotham Rounded Book" pitchFamily="50" charset="0"/>
              </a:rPr>
              <a:t>AR</a:t>
            </a:r>
            <a:r>
              <a:rPr lang="zh-CN" altLang="en-US" sz="1600" dirty="0">
                <a:solidFill>
                  <a:schemeClr val="bg1"/>
                </a:solidFill>
                <a:latin typeface="Gotham Rounded Book" pitchFamily="50" charset="0"/>
              </a:rPr>
              <a:t>、</a:t>
            </a:r>
            <a:r>
              <a:rPr lang="en-US" altLang="zh-CN" sz="1600" dirty="0">
                <a:solidFill>
                  <a:schemeClr val="bg1"/>
                </a:solidFill>
                <a:latin typeface="Gotham Rounded Book" pitchFamily="50" charset="0"/>
              </a:rPr>
              <a:t>AI</a:t>
            </a:r>
            <a:r>
              <a:rPr lang="zh-CN" altLang="en-US" sz="1600" dirty="0">
                <a:solidFill>
                  <a:schemeClr val="bg1"/>
                </a:solidFill>
                <a:latin typeface="Gotham Rounded Book" pitchFamily="50" charset="0"/>
              </a:rPr>
              <a:t>等技术的研发， </a:t>
            </a:r>
            <a:r>
              <a:rPr lang="en-US" altLang="zh-CN" sz="1600" dirty="0">
                <a:solidFill>
                  <a:schemeClr val="bg1"/>
                </a:solidFill>
                <a:latin typeface="Gotham Rounded Book" pitchFamily="50" charset="0"/>
              </a:rPr>
              <a:t>10</a:t>
            </a:r>
            <a:r>
              <a:rPr lang="zh-CN" altLang="en-US" sz="1600" dirty="0">
                <a:solidFill>
                  <a:schemeClr val="bg1"/>
                </a:solidFill>
                <a:latin typeface="Gotham Rounded Book" pitchFamily="50" charset="0"/>
              </a:rPr>
              <a:t>秒生成效果图，</a:t>
            </a:r>
            <a:r>
              <a:rPr lang="en-US" altLang="zh-CN" sz="1600" dirty="0">
                <a:solidFill>
                  <a:schemeClr val="bg1"/>
                </a:solidFill>
                <a:latin typeface="Gotham Rounded Book" pitchFamily="50" charset="0"/>
              </a:rPr>
              <a:t>5</a:t>
            </a:r>
            <a:r>
              <a:rPr lang="zh-CN" altLang="en-US" sz="1600" dirty="0">
                <a:solidFill>
                  <a:schemeClr val="bg1"/>
                </a:solidFill>
                <a:latin typeface="Gotham Rounded Book" pitchFamily="50" charset="0"/>
              </a:rPr>
              <a:t>分钟生成装修方案。通过酷家乐用户可以通过电脑在线完成户型搜索、绘制、改造，拖拽模型进行室内设计，快速渲染预见装修效果。</a:t>
            </a:r>
            <a:endParaRPr lang="en-US" altLang="zh-CN" sz="1600" dirty="0">
              <a:solidFill>
                <a:schemeClr val="bg1"/>
              </a:solidFill>
              <a:latin typeface="Gotham Rounded Book" pitchFamily="50" charset="0"/>
            </a:endParaRPr>
          </a:p>
        </p:txBody>
      </p:sp>
      <p:cxnSp>
        <p:nvCxnSpPr>
          <p:cNvPr id="54" name="直接连接符 53"/>
          <p:cNvCxnSpPr/>
          <p:nvPr/>
        </p:nvCxnSpPr>
        <p:spPr>
          <a:xfrm>
            <a:off x="459740" y="6027727"/>
            <a:ext cx="0" cy="579120"/>
          </a:xfrm>
          <a:prstGeom prst="line">
            <a:avLst/>
          </a:prstGeom>
          <a:ln>
            <a:solidFill>
              <a:schemeClr val="bg1">
                <a:alpha val="39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83540" y="5886450"/>
            <a:ext cx="0" cy="720397"/>
          </a:xfrm>
          <a:prstGeom prst="line">
            <a:avLst/>
          </a:prstGeom>
          <a:ln>
            <a:solidFill>
              <a:schemeClr val="bg1">
                <a:alpha val="39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flipV="1">
            <a:off x="-14514" y="0"/>
            <a:ext cx="12206514" cy="50146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1" fmla="*/ 0 w 12206514"/>
              <a:gd name="connsiteY0-2" fmla="*/ 0 h 6858000"/>
              <a:gd name="connsiteX1-3" fmla="*/ 12206514 w 12206514"/>
              <a:gd name="connsiteY1-4" fmla="*/ 2481943 h 6858000"/>
              <a:gd name="connsiteX2-5" fmla="*/ 12192000 w 12206514"/>
              <a:gd name="connsiteY2-6" fmla="*/ 6858000 h 6858000"/>
              <a:gd name="connsiteX3-7" fmla="*/ 0 w 12206514"/>
              <a:gd name="connsiteY3-8" fmla="*/ 6858000 h 6858000"/>
              <a:gd name="connsiteX4-9" fmla="*/ 0 w 12206514"/>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6514" h="6858000">
                <a:moveTo>
                  <a:pt x="0" y="0"/>
                </a:moveTo>
                <a:lnTo>
                  <a:pt x="12206514" y="2481943"/>
                </a:lnTo>
                <a:lnTo>
                  <a:pt x="12192000" y="6858000"/>
                </a:lnTo>
                <a:lnTo>
                  <a:pt x="0" y="6858000"/>
                </a:lnTo>
                <a:lnTo>
                  <a:pt x="0" y="0"/>
                </a:lnTo>
                <a:close/>
              </a:path>
            </a:pathLst>
          </a:custGeom>
          <a:gradFill flip="none" rotWithShape="1">
            <a:gsLst>
              <a:gs pos="0">
                <a:srgbClr val="FECC06"/>
              </a:gs>
              <a:gs pos="100000">
                <a:srgbClr val="FDE85B"/>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2" cstate="email"/>
          <a:srcRect l="68374" b="6666"/>
          <a:stretch>
            <a:fillRect/>
          </a:stretch>
        </p:blipFill>
        <p:spPr>
          <a:xfrm>
            <a:off x="8412957" y="829480"/>
            <a:ext cx="3190530" cy="5880794"/>
          </a:xfrm>
          <a:prstGeom prst="rect">
            <a:avLst/>
          </a:prstGeom>
          <a:effectLst>
            <a:outerShdw dir="18900000" sy="23000" kx="-1200000" algn="bl" rotWithShape="0">
              <a:prstClr val="black">
                <a:alpha val="7000"/>
              </a:prstClr>
            </a:outerShdw>
            <a:softEdge rad="6350"/>
          </a:effectLst>
        </p:spPr>
      </p:pic>
      <p:grpSp>
        <p:nvGrpSpPr>
          <p:cNvPr id="11" name="组合 10"/>
          <p:cNvGrpSpPr/>
          <p:nvPr/>
        </p:nvGrpSpPr>
        <p:grpSpPr>
          <a:xfrm>
            <a:off x="359828" y="588175"/>
            <a:ext cx="3277893" cy="851128"/>
            <a:chOff x="874179" y="625313"/>
            <a:chExt cx="2747596" cy="851128"/>
          </a:xfrm>
        </p:grpSpPr>
        <p:sp>
          <p:nvSpPr>
            <p:cNvPr id="5" name="文本框 4"/>
            <p:cNvSpPr txBox="1"/>
            <p:nvPr/>
          </p:nvSpPr>
          <p:spPr>
            <a:xfrm>
              <a:off x="974272" y="635378"/>
              <a:ext cx="2547412" cy="830997"/>
            </a:xfrm>
            <a:prstGeom prst="rect">
              <a:avLst/>
            </a:prstGeom>
            <a:noFill/>
          </p:spPr>
          <p:txBody>
            <a:bodyPr wrap="square" rtlCol="0">
              <a:spAutoFit/>
            </a:bodyPr>
            <a:lstStyle/>
            <a:p>
              <a:pPr algn="ctr"/>
              <a:r>
                <a:rPr lang="zh-CN" altLang="en-US" sz="4800" dirty="0">
                  <a:solidFill>
                    <a:schemeClr val="bg1"/>
                  </a:solidFill>
                  <a:latin typeface="Bauhaus LT Heavy" panose="02000903020000020004" pitchFamily="2" charset="0"/>
                </a:rPr>
                <a:t>运营模式</a:t>
              </a:r>
              <a:endParaRPr lang="zh-CN" altLang="en-US" sz="4800" dirty="0">
                <a:solidFill>
                  <a:schemeClr val="bg1"/>
                </a:solidFill>
                <a:latin typeface="Bauhaus LT Heavy" panose="02000903020000020004" pitchFamily="2" charset="0"/>
              </a:endParaRPr>
            </a:p>
          </p:txBody>
        </p:sp>
        <p:sp>
          <p:nvSpPr>
            <p:cNvPr id="10" name="圆角矩形 9"/>
            <p:cNvSpPr/>
            <p:nvPr/>
          </p:nvSpPr>
          <p:spPr>
            <a:xfrm>
              <a:off x="874179" y="625313"/>
              <a:ext cx="2747596" cy="85112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chemeClr val="bg1"/>
                </a:solidFill>
              </a:endParaRPr>
            </a:p>
          </p:txBody>
        </p:sp>
      </p:grpSp>
      <p:sp>
        <p:nvSpPr>
          <p:cNvPr id="12" name="文本框 11"/>
          <p:cNvSpPr txBox="1"/>
          <p:nvPr/>
        </p:nvSpPr>
        <p:spPr>
          <a:xfrm>
            <a:off x="359829" y="1726538"/>
            <a:ext cx="8296636" cy="584775"/>
          </a:xfrm>
          <a:prstGeom prst="rect">
            <a:avLst/>
          </a:prstGeom>
          <a:noFill/>
        </p:spPr>
        <p:txBody>
          <a:bodyPr wrap="square" rtlCol="0">
            <a:spAutoFit/>
          </a:bodyPr>
          <a:lstStyle/>
          <a:p>
            <a:r>
              <a:rPr lang="zh-CN" altLang="en-US" sz="1600" b="1" dirty="0">
                <a:latin typeface="Gotham Rounded Book" pitchFamily="50" charset="0"/>
              </a:rPr>
              <a:t>用户</a:t>
            </a:r>
            <a:r>
              <a:rPr lang="zh-CN" altLang="en-US" sz="1600" dirty="0">
                <a:solidFill>
                  <a:schemeClr val="bg1"/>
                </a:solidFill>
                <a:latin typeface="Gotham Rounded Book" pitchFamily="50" charset="0"/>
              </a:rPr>
              <a:t>：</a:t>
            </a:r>
            <a:r>
              <a:rPr lang="zh-CN" altLang="zh-CN" sz="1600" dirty="0"/>
              <a:t>用户首先通过设计师以往案例挑选自己欣赏的设计师，通过平台与设计师沟通并商讨设计风格，达成协议后，用户同意后完成交易付款</a:t>
            </a:r>
            <a:endParaRPr lang="en-US" altLang="zh-CN" sz="1600" dirty="0">
              <a:solidFill>
                <a:schemeClr val="bg1"/>
              </a:solidFill>
              <a:latin typeface="Gotham Rounded Book" pitchFamily="50" charset="0"/>
            </a:endParaRPr>
          </a:p>
        </p:txBody>
      </p:sp>
      <p:sp>
        <p:nvSpPr>
          <p:cNvPr id="13" name="文本框 12"/>
          <p:cNvSpPr txBox="1"/>
          <p:nvPr/>
        </p:nvSpPr>
        <p:spPr>
          <a:xfrm>
            <a:off x="359829" y="3165841"/>
            <a:ext cx="6070000" cy="307777"/>
          </a:xfrm>
          <a:prstGeom prst="rect">
            <a:avLst/>
          </a:prstGeom>
          <a:noFill/>
        </p:spPr>
        <p:txBody>
          <a:bodyPr wrap="square" rtlCol="0">
            <a:spAutoFit/>
          </a:bodyPr>
          <a:lstStyle/>
          <a:p>
            <a:r>
              <a:rPr lang="zh-CN" altLang="en-US" sz="1400" b="1" dirty="0">
                <a:solidFill>
                  <a:schemeClr val="bg1"/>
                </a:solidFill>
                <a:latin typeface="Gotham Rounded Book" pitchFamily="50" charset="0"/>
              </a:rPr>
              <a:t>酷家乐：设计师与用户的沟通平台</a:t>
            </a:r>
            <a:endParaRPr lang="en-US" altLang="zh-CN" sz="1400" b="1" dirty="0">
              <a:solidFill>
                <a:schemeClr val="bg1"/>
              </a:solidFill>
              <a:latin typeface="Gotham Rounded Book" pitchFamily="50" charset="0"/>
            </a:endParaRPr>
          </a:p>
        </p:txBody>
      </p:sp>
      <p:cxnSp>
        <p:nvCxnSpPr>
          <p:cNvPr id="15" name="直接连接符 14"/>
          <p:cNvCxnSpPr/>
          <p:nvPr/>
        </p:nvCxnSpPr>
        <p:spPr>
          <a:xfrm>
            <a:off x="359829" y="2905676"/>
            <a:ext cx="699891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rot="253218">
            <a:off x="2242447" y="337141"/>
            <a:ext cx="546810" cy="253763"/>
            <a:chOff x="3534105" y="735319"/>
            <a:chExt cx="1256247" cy="582998"/>
          </a:xfrm>
        </p:grpSpPr>
        <p:sp>
          <p:nvSpPr>
            <p:cNvPr id="17" name="Oval 53"/>
            <p:cNvSpPr>
              <a:spLocks noChangeArrowheads="1"/>
            </p:cNvSpPr>
            <p:nvPr/>
          </p:nvSpPr>
          <p:spPr bwMode="auto">
            <a:xfrm rot="10477881" flipH="1" flipV="1">
              <a:off x="3534105" y="735319"/>
              <a:ext cx="308669" cy="305837"/>
            </a:xfrm>
            <a:prstGeom prst="ellipse">
              <a:avLst/>
            </a:pr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8" name="Freeform 54"/>
            <p:cNvSpPr/>
            <p:nvPr/>
          </p:nvSpPr>
          <p:spPr bwMode="auto">
            <a:xfrm rot="10477881" flipH="1" flipV="1">
              <a:off x="3697269" y="746289"/>
              <a:ext cx="1093083" cy="572028"/>
            </a:xfrm>
            <a:custGeom>
              <a:avLst/>
              <a:gdLst>
                <a:gd name="T0" fmla="*/ 87 w 162"/>
                <a:gd name="T1" fmla="*/ 5 h 85"/>
                <a:gd name="T2" fmla="*/ 36 w 162"/>
                <a:gd name="T3" fmla="*/ 24 h 85"/>
                <a:gd name="T4" fmla="*/ 0 w 162"/>
                <a:gd name="T5" fmla="*/ 85 h 85"/>
                <a:gd name="T6" fmla="*/ 17 w 162"/>
                <a:gd name="T7" fmla="*/ 85 h 85"/>
                <a:gd name="T8" fmla="*/ 43 w 162"/>
                <a:gd name="T9" fmla="*/ 61 h 85"/>
                <a:gd name="T10" fmla="*/ 92 w 162"/>
                <a:gd name="T11" fmla="*/ 61 h 85"/>
                <a:gd name="T12" fmla="*/ 125 w 162"/>
                <a:gd name="T13" fmla="*/ 85 h 85"/>
                <a:gd name="T14" fmla="*/ 162 w 162"/>
                <a:gd name="T15" fmla="*/ 85 h 85"/>
                <a:gd name="T16" fmla="*/ 162 w 162"/>
                <a:gd name="T17" fmla="*/ 66 h 85"/>
                <a:gd name="T18" fmla="*/ 129 w 162"/>
                <a:gd name="T19" fmla="*/ 61 h 85"/>
                <a:gd name="T20" fmla="*/ 87 w 162"/>
                <a:gd name="T21"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85">
                  <a:moveTo>
                    <a:pt x="87" y="5"/>
                  </a:moveTo>
                  <a:cubicBezTo>
                    <a:pt x="87" y="5"/>
                    <a:pt x="59" y="0"/>
                    <a:pt x="36" y="24"/>
                  </a:cubicBezTo>
                  <a:cubicBezTo>
                    <a:pt x="12" y="47"/>
                    <a:pt x="0" y="85"/>
                    <a:pt x="0" y="85"/>
                  </a:cubicBezTo>
                  <a:cubicBezTo>
                    <a:pt x="17" y="85"/>
                    <a:pt x="17" y="85"/>
                    <a:pt x="17" y="85"/>
                  </a:cubicBezTo>
                  <a:cubicBezTo>
                    <a:pt x="43" y="61"/>
                    <a:pt x="43" y="61"/>
                    <a:pt x="43" y="61"/>
                  </a:cubicBezTo>
                  <a:cubicBezTo>
                    <a:pt x="92" y="61"/>
                    <a:pt x="92" y="61"/>
                    <a:pt x="92" y="61"/>
                  </a:cubicBezTo>
                  <a:cubicBezTo>
                    <a:pt x="92" y="61"/>
                    <a:pt x="92" y="85"/>
                    <a:pt x="125" y="85"/>
                  </a:cubicBezTo>
                  <a:cubicBezTo>
                    <a:pt x="162" y="85"/>
                    <a:pt x="162" y="85"/>
                    <a:pt x="162" y="85"/>
                  </a:cubicBezTo>
                  <a:cubicBezTo>
                    <a:pt x="162" y="66"/>
                    <a:pt x="162" y="66"/>
                    <a:pt x="162" y="66"/>
                  </a:cubicBezTo>
                  <a:cubicBezTo>
                    <a:pt x="129" y="61"/>
                    <a:pt x="129" y="61"/>
                    <a:pt x="129" y="61"/>
                  </a:cubicBezTo>
                  <a:cubicBezTo>
                    <a:pt x="129" y="61"/>
                    <a:pt x="144" y="10"/>
                    <a:pt x="87" y="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graphicFrame>
        <p:nvGraphicFramePr>
          <p:cNvPr id="25" name="图表 24"/>
          <p:cNvGraphicFramePr/>
          <p:nvPr/>
        </p:nvGraphicFramePr>
        <p:xfrm>
          <a:off x="64865" y="3910140"/>
          <a:ext cx="5453135" cy="2899333"/>
        </p:xfrm>
        <a:graphic>
          <a:graphicData uri="http://schemas.openxmlformats.org/drawingml/2006/chart">
            <c:chart xmlns:c="http://schemas.openxmlformats.org/drawingml/2006/chart" xmlns:r="http://schemas.openxmlformats.org/officeDocument/2006/relationships" r:id="rId1"/>
          </a:graphicData>
        </a:graphic>
      </p:graphicFrame>
      <p:sp>
        <p:nvSpPr>
          <p:cNvPr id="29" name="文本框 28"/>
          <p:cNvSpPr txBox="1"/>
          <p:nvPr/>
        </p:nvSpPr>
        <p:spPr>
          <a:xfrm>
            <a:off x="5625198" y="4658307"/>
            <a:ext cx="3467089" cy="1077218"/>
          </a:xfrm>
          <a:prstGeom prst="rect">
            <a:avLst/>
          </a:prstGeom>
          <a:noFill/>
        </p:spPr>
        <p:txBody>
          <a:bodyPr wrap="square" rtlCol="0">
            <a:spAutoFit/>
          </a:bodyPr>
          <a:lstStyle/>
          <a:p>
            <a:r>
              <a:rPr lang="zh-CN" altLang="en-US" sz="1600" dirty="0">
                <a:solidFill>
                  <a:srgbClr val="234465"/>
                </a:solidFill>
                <a:latin typeface="Gotham Rounded Book" pitchFamily="50" charset="0"/>
              </a:rPr>
              <a:t>设计师：</a:t>
            </a:r>
            <a:r>
              <a:rPr lang="zh-CN" altLang="zh-CN" sz="1600" dirty="0"/>
              <a:t>设计师</a:t>
            </a:r>
            <a:r>
              <a:rPr lang="zh-CN" altLang="en-US" sz="1600" dirty="0"/>
              <a:t>通过与客户的沟通和客户的需求</a:t>
            </a:r>
            <a:r>
              <a:rPr lang="zh-CN" altLang="zh-CN" sz="1600" dirty="0"/>
              <a:t>在平台制作设计图并通过合作商家挑选家具</a:t>
            </a:r>
            <a:r>
              <a:rPr lang="zh-CN" altLang="en-US" sz="1600" dirty="0"/>
              <a:t>，将成品上传，用户查验后可收款完成交易</a:t>
            </a:r>
            <a:endParaRPr lang="en-US" altLang="zh-CN" sz="1600" dirty="0">
              <a:solidFill>
                <a:srgbClr val="234465"/>
              </a:solidFill>
              <a:latin typeface="Gotham Rounded Book" pitchFamily="50" charset="0"/>
            </a:endParaRP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任意多边形 201"/>
          <p:cNvSpPr/>
          <p:nvPr/>
        </p:nvSpPr>
        <p:spPr>
          <a:xfrm>
            <a:off x="0" y="5788934"/>
            <a:ext cx="12192000" cy="1069065"/>
          </a:xfrm>
          <a:custGeom>
            <a:avLst/>
            <a:gdLst>
              <a:gd name="connsiteX0" fmla="*/ 12280900 w 12280900"/>
              <a:gd name="connsiteY0" fmla="*/ 0 h 3766457"/>
              <a:gd name="connsiteX1" fmla="*/ 12280900 w 12280900"/>
              <a:gd name="connsiteY1" fmla="*/ 3766457 h 3766457"/>
              <a:gd name="connsiteX2" fmla="*/ 0 w 12280900"/>
              <a:gd name="connsiteY2" fmla="*/ 3766457 h 3766457"/>
              <a:gd name="connsiteX3" fmla="*/ 0 w 12280900"/>
              <a:gd name="connsiteY3" fmla="*/ 2088397 h 3766457"/>
            </a:gdLst>
            <a:ahLst/>
            <a:cxnLst>
              <a:cxn ang="0">
                <a:pos x="connsiteX0" y="connsiteY0"/>
              </a:cxn>
              <a:cxn ang="0">
                <a:pos x="connsiteX1" y="connsiteY1"/>
              </a:cxn>
              <a:cxn ang="0">
                <a:pos x="connsiteX2" y="connsiteY2"/>
              </a:cxn>
              <a:cxn ang="0">
                <a:pos x="connsiteX3" y="connsiteY3"/>
              </a:cxn>
            </a:cxnLst>
            <a:rect l="l" t="t" r="r" b="b"/>
            <a:pathLst>
              <a:path w="12280900" h="3766457">
                <a:moveTo>
                  <a:pt x="12280900" y="0"/>
                </a:moveTo>
                <a:lnTo>
                  <a:pt x="12280900" y="3766457"/>
                </a:lnTo>
                <a:lnTo>
                  <a:pt x="0" y="3766457"/>
                </a:lnTo>
                <a:lnTo>
                  <a:pt x="0" y="2088397"/>
                </a:lnTo>
                <a:close/>
              </a:path>
            </a:pathLst>
          </a:custGeom>
          <a:solidFill>
            <a:srgbClr val="FDDD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flipV="1">
            <a:off x="1550767" y="3704349"/>
            <a:ext cx="457200" cy="457200"/>
            <a:chOff x="-1173753" y="2985226"/>
            <a:chExt cx="3606358" cy="3606358"/>
          </a:xfrm>
          <a:effectLst/>
        </p:grpSpPr>
        <p:sp>
          <p:nvSpPr>
            <p:cNvPr id="4" name="椭圆 3"/>
            <p:cNvSpPr/>
            <p:nvPr/>
          </p:nvSpPr>
          <p:spPr>
            <a:xfrm>
              <a:off x="-1173753" y="2985226"/>
              <a:ext cx="3606358" cy="3606358"/>
            </a:xfrm>
            <a:prstGeom prst="ellipse">
              <a:avLst/>
            </a:prstGeom>
            <a:solidFill>
              <a:srgbClr val="F5E2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1173753" y="4304078"/>
              <a:ext cx="3606358" cy="942975"/>
            </a:xfrm>
            <a:custGeom>
              <a:avLst/>
              <a:gdLst>
                <a:gd name="connsiteX0" fmla="*/ 1828358 w 3606358"/>
                <a:gd name="connsiteY0" fmla="*/ 0 h 942975"/>
                <a:gd name="connsiteX1" fmla="*/ 3570640 w 3606358"/>
                <a:gd name="connsiteY1" fmla="*/ 113267 h 942975"/>
                <a:gd name="connsiteX2" fmla="*/ 3597048 w 3606358"/>
                <a:gd name="connsiteY2" fmla="*/ 286304 h 942975"/>
                <a:gd name="connsiteX3" fmla="*/ 3606358 w 3606358"/>
                <a:gd name="connsiteY3" fmla="*/ 470669 h 942975"/>
                <a:gd name="connsiteX4" fmla="*/ 3597048 w 3606358"/>
                <a:gd name="connsiteY4" fmla="*/ 655034 h 942975"/>
                <a:gd name="connsiteX5" fmla="*/ 3570667 w 3606358"/>
                <a:gd name="connsiteY5" fmla="*/ 827891 h 942975"/>
                <a:gd name="connsiteX6" fmla="*/ 1847408 w 3606358"/>
                <a:gd name="connsiteY6" fmla="*/ 942975 h 942975"/>
                <a:gd name="connsiteX7" fmla="*/ 42115 w 3606358"/>
                <a:gd name="connsiteY7" fmla="*/ 855387 h 942975"/>
                <a:gd name="connsiteX8" fmla="*/ 36634 w 3606358"/>
                <a:gd name="connsiteY8" fmla="*/ 834072 h 942975"/>
                <a:gd name="connsiteX9" fmla="*/ 0 w 3606358"/>
                <a:gd name="connsiteY9" fmla="*/ 470669 h 942975"/>
                <a:gd name="connsiteX10" fmla="*/ 36634 w 3606358"/>
                <a:gd name="connsiteY10" fmla="*/ 107266 h 942975"/>
                <a:gd name="connsiteX11" fmla="*/ 37990 w 3606358"/>
                <a:gd name="connsiteY11" fmla="*/ 101993 h 942975"/>
                <a:gd name="connsiteX12" fmla="*/ 1828358 w 3606358"/>
                <a:gd name="connsiteY12"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6358" h="942975">
                  <a:moveTo>
                    <a:pt x="1828358" y="0"/>
                  </a:moveTo>
                  <a:lnTo>
                    <a:pt x="3570640" y="113267"/>
                  </a:lnTo>
                  <a:lnTo>
                    <a:pt x="3597048" y="286304"/>
                  </a:lnTo>
                  <a:cubicBezTo>
                    <a:pt x="3603204" y="346922"/>
                    <a:pt x="3606358" y="408427"/>
                    <a:pt x="3606358" y="470669"/>
                  </a:cubicBezTo>
                  <a:cubicBezTo>
                    <a:pt x="3606358" y="532911"/>
                    <a:pt x="3603204" y="594416"/>
                    <a:pt x="3597048" y="655034"/>
                  </a:cubicBezTo>
                  <a:lnTo>
                    <a:pt x="3570667" y="827891"/>
                  </a:lnTo>
                  <a:lnTo>
                    <a:pt x="1847408" y="942975"/>
                  </a:lnTo>
                  <a:lnTo>
                    <a:pt x="42115" y="855387"/>
                  </a:lnTo>
                  <a:lnTo>
                    <a:pt x="36634" y="834072"/>
                  </a:lnTo>
                  <a:cubicBezTo>
                    <a:pt x="12614" y="716690"/>
                    <a:pt x="0" y="595153"/>
                    <a:pt x="0" y="470669"/>
                  </a:cubicBezTo>
                  <a:cubicBezTo>
                    <a:pt x="0" y="346186"/>
                    <a:pt x="12614" y="224648"/>
                    <a:pt x="36634" y="107266"/>
                  </a:cubicBezTo>
                  <a:lnTo>
                    <a:pt x="37990" y="101993"/>
                  </a:lnTo>
                  <a:lnTo>
                    <a:pt x="1828358" y="0"/>
                  </a:lnTo>
                  <a:close/>
                </a:path>
              </a:pathLst>
            </a:custGeom>
            <a:solidFill>
              <a:srgbClr val="2529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742036" y="3416943"/>
              <a:ext cx="2742924" cy="2742924"/>
            </a:xfrm>
            <a:custGeom>
              <a:avLst/>
              <a:gdLst>
                <a:gd name="connsiteX0" fmla="*/ 1371462 w 2742924"/>
                <a:gd name="connsiteY0" fmla="*/ 339272 h 2742924"/>
                <a:gd name="connsiteX1" fmla="*/ 334417 w 2742924"/>
                <a:gd name="connsiteY1" fmla="*/ 1376317 h 2742924"/>
                <a:gd name="connsiteX2" fmla="*/ 1371462 w 2742924"/>
                <a:gd name="connsiteY2" fmla="*/ 2413362 h 2742924"/>
                <a:gd name="connsiteX3" fmla="*/ 2408507 w 2742924"/>
                <a:gd name="connsiteY3" fmla="*/ 1376317 h 2742924"/>
                <a:gd name="connsiteX4" fmla="*/ 1371462 w 2742924"/>
                <a:gd name="connsiteY4" fmla="*/ 339272 h 2742924"/>
                <a:gd name="connsiteX5" fmla="*/ 1371462 w 2742924"/>
                <a:gd name="connsiteY5" fmla="*/ 0 h 2742924"/>
                <a:gd name="connsiteX6" fmla="*/ 2742924 w 2742924"/>
                <a:gd name="connsiteY6" fmla="*/ 1371462 h 2742924"/>
                <a:gd name="connsiteX7" fmla="*/ 1371462 w 2742924"/>
                <a:gd name="connsiteY7" fmla="*/ 2742924 h 2742924"/>
                <a:gd name="connsiteX8" fmla="*/ 0 w 2742924"/>
                <a:gd name="connsiteY8" fmla="*/ 1371462 h 2742924"/>
                <a:gd name="connsiteX9" fmla="*/ 1371462 w 2742924"/>
                <a:gd name="connsiteY9" fmla="*/ 0 h 274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2924" h="2742924">
                  <a:moveTo>
                    <a:pt x="1371462" y="339272"/>
                  </a:moveTo>
                  <a:cubicBezTo>
                    <a:pt x="798718" y="339272"/>
                    <a:pt x="334417" y="803573"/>
                    <a:pt x="334417" y="1376317"/>
                  </a:cubicBezTo>
                  <a:cubicBezTo>
                    <a:pt x="334417" y="1949061"/>
                    <a:pt x="798718" y="2413362"/>
                    <a:pt x="1371462" y="2413362"/>
                  </a:cubicBezTo>
                  <a:cubicBezTo>
                    <a:pt x="1944206" y="2413362"/>
                    <a:pt x="2408507" y="1949061"/>
                    <a:pt x="2408507" y="1376317"/>
                  </a:cubicBezTo>
                  <a:cubicBezTo>
                    <a:pt x="2408507" y="803573"/>
                    <a:pt x="1944206" y="339272"/>
                    <a:pt x="1371462" y="339272"/>
                  </a:cubicBezTo>
                  <a:close/>
                  <a:moveTo>
                    <a:pt x="1371462" y="0"/>
                  </a:moveTo>
                  <a:cubicBezTo>
                    <a:pt x="2128900" y="0"/>
                    <a:pt x="2742924" y="614024"/>
                    <a:pt x="2742924" y="1371462"/>
                  </a:cubicBezTo>
                  <a:cubicBezTo>
                    <a:pt x="2742924" y="2128900"/>
                    <a:pt x="2128900" y="2742924"/>
                    <a:pt x="1371462" y="2742924"/>
                  </a:cubicBezTo>
                  <a:cubicBezTo>
                    <a:pt x="614024" y="2742924"/>
                    <a:pt x="0" y="2128900"/>
                    <a:pt x="0" y="1371462"/>
                  </a:cubicBezTo>
                  <a:cubicBezTo>
                    <a:pt x="0" y="614024"/>
                    <a:pt x="614024" y="0"/>
                    <a:pt x="1371462" y="0"/>
                  </a:cubicBezTo>
                  <a:close/>
                </a:path>
              </a:pathLst>
            </a:custGeom>
            <a:gradFill flip="none" rotWithShape="1">
              <a:gsLst>
                <a:gs pos="0">
                  <a:srgbClr val="FAFBFD"/>
                </a:gs>
                <a:gs pos="74000">
                  <a:srgbClr val="A3BAEB"/>
                </a:gs>
                <a:gs pos="100000">
                  <a:srgbClr val="B6BAD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14928" y="3744051"/>
              <a:ext cx="2088708" cy="208870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64969" y="4323948"/>
              <a:ext cx="928914" cy="928914"/>
            </a:xfrm>
            <a:prstGeom prst="ellipse">
              <a:avLst/>
            </a:prstGeom>
            <a:solidFill>
              <a:srgbClr val="8A4B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弧形 11"/>
          <p:cNvSpPr/>
          <p:nvPr/>
        </p:nvSpPr>
        <p:spPr>
          <a:xfrm>
            <a:off x="1474567" y="3704349"/>
            <a:ext cx="609600" cy="609600"/>
          </a:xfrm>
          <a:prstGeom prst="arc">
            <a:avLst>
              <a:gd name="adj1" fmla="val 1412322"/>
              <a:gd name="adj2" fmla="val 9566696"/>
            </a:avLst>
          </a:prstGeom>
          <a:ln w="12700" cap="rnd">
            <a:solidFill>
              <a:srgbClr val="3A648B"/>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 name="直接连接符 14"/>
          <p:cNvCxnSpPr/>
          <p:nvPr/>
        </p:nvCxnSpPr>
        <p:spPr>
          <a:xfrm>
            <a:off x="1779367" y="4313949"/>
            <a:ext cx="0" cy="1420851"/>
          </a:xfrm>
          <a:prstGeom prst="line">
            <a:avLst/>
          </a:prstGeom>
          <a:ln w="12700" cap="rnd">
            <a:solidFill>
              <a:srgbClr val="3A648B"/>
            </a:solidFill>
            <a:prstDash val="dash"/>
            <a:round/>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flipV="1">
            <a:off x="9331840" y="492032"/>
            <a:ext cx="457200" cy="457200"/>
            <a:chOff x="-1173753" y="2985226"/>
            <a:chExt cx="3606358" cy="3606358"/>
          </a:xfrm>
          <a:effectLst/>
        </p:grpSpPr>
        <p:sp>
          <p:nvSpPr>
            <p:cNvPr id="54" name="椭圆 53"/>
            <p:cNvSpPr/>
            <p:nvPr/>
          </p:nvSpPr>
          <p:spPr>
            <a:xfrm>
              <a:off x="-1173753" y="2985226"/>
              <a:ext cx="3606358" cy="3606358"/>
            </a:xfrm>
            <a:prstGeom prst="ellipse">
              <a:avLst/>
            </a:prstGeom>
            <a:solidFill>
              <a:srgbClr val="F5E2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1173753" y="4304078"/>
              <a:ext cx="3606358" cy="942975"/>
            </a:xfrm>
            <a:custGeom>
              <a:avLst/>
              <a:gdLst>
                <a:gd name="connsiteX0" fmla="*/ 1828358 w 3606358"/>
                <a:gd name="connsiteY0" fmla="*/ 0 h 942975"/>
                <a:gd name="connsiteX1" fmla="*/ 3570640 w 3606358"/>
                <a:gd name="connsiteY1" fmla="*/ 113267 h 942975"/>
                <a:gd name="connsiteX2" fmla="*/ 3597048 w 3606358"/>
                <a:gd name="connsiteY2" fmla="*/ 286304 h 942975"/>
                <a:gd name="connsiteX3" fmla="*/ 3606358 w 3606358"/>
                <a:gd name="connsiteY3" fmla="*/ 470669 h 942975"/>
                <a:gd name="connsiteX4" fmla="*/ 3597048 w 3606358"/>
                <a:gd name="connsiteY4" fmla="*/ 655034 h 942975"/>
                <a:gd name="connsiteX5" fmla="*/ 3570667 w 3606358"/>
                <a:gd name="connsiteY5" fmla="*/ 827891 h 942975"/>
                <a:gd name="connsiteX6" fmla="*/ 1847408 w 3606358"/>
                <a:gd name="connsiteY6" fmla="*/ 942975 h 942975"/>
                <a:gd name="connsiteX7" fmla="*/ 42115 w 3606358"/>
                <a:gd name="connsiteY7" fmla="*/ 855387 h 942975"/>
                <a:gd name="connsiteX8" fmla="*/ 36634 w 3606358"/>
                <a:gd name="connsiteY8" fmla="*/ 834072 h 942975"/>
                <a:gd name="connsiteX9" fmla="*/ 0 w 3606358"/>
                <a:gd name="connsiteY9" fmla="*/ 470669 h 942975"/>
                <a:gd name="connsiteX10" fmla="*/ 36634 w 3606358"/>
                <a:gd name="connsiteY10" fmla="*/ 107266 h 942975"/>
                <a:gd name="connsiteX11" fmla="*/ 37990 w 3606358"/>
                <a:gd name="connsiteY11" fmla="*/ 101993 h 942975"/>
                <a:gd name="connsiteX12" fmla="*/ 1828358 w 3606358"/>
                <a:gd name="connsiteY12"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6358" h="942975">
                  <a:moveTo>
                    <a:pt x="1828358" y="0"/>
                  </a:moveTo>
                  <a:lnTo>
                    <a:pt x="3570640" y="113267"/>
                  </a:lnTo>
                  <a:lnTo>
                    <a:pt x="3597048" y="286304"/>
                  </a:lnTo>
                  <a:cubicBezTo>
                    <a:pt x="3603204" y="346922"/>
                    <a:pt x="3606358" y="408427"/>
                    <a:pt x="3606358" y="470669"/>
                  </a:cubicBezTo>
                  <a:cubicBezTo>
                    <a:pt x="3606358" y="532911"/>
                    <a:pt x="3603204" y="594416"/>
                    <a:pt x="3597048" y="655034"/>
                  </a:cubicBezTo>
                  <a:lnTo>
                    <a:pt x="3570667" y="827891"/>
                  </a:lnTo>
                  <a:lnTo>
                    <a:pt x="1847408" y="942975"/>
                  </a:lnTo>
                  <a:lnTo>
                    <a:pt x="42115" y="855387"/>
                  </a:lnTo>
                  <a:lnTo>
                    <a:pt x="36634" y="834072"/>
                  </a:lnTo>
                  <a:cubicBezTo>
                    <a:pt x="12614" y="716690"/>
                    <a:pt x="0" y="595153"/>
                    <a:pt x="0" y="470669"/>
                  </a:cubicBezTo>
                  <a:cubicBezTo>
                    <a:pt x="0" y="346186"/>
                    <a:pt x="12614" y="224648"/>
                    <a:pt x="36634" y="107266"/>
                  </a:cubicBezTo>
                  <a:lnTo>
                    <a:pt x="37990" y="101993"/>
                  </a:lnTo>
                  <a:lnTo>
                    <a:pt x="1828358" y="0"/>
                  </a:lnTo>
                  <a:close/>
                </a:path>
              </a:pathLst>
            </a:custGeom>
            <a:solidFill>
              <a:srgbClr val="2529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42036" y="3416943"/>
              <a:ext cx="2742924" cy="2742924"/>
            </a:xfrm>
            <a:custGeom>
              <a:avLst/>
              <a:gdLst>
                <a:gd name="connsiteX0" fmla="*/ 1371462 w 2742924"/>
                <a:gd name="connsiteY0" fmla="*/ 339272 h 2742924"/>
                <a:gd name="connsiteX1" fmla="*/ 334417 w 2742924"/>
                <a:gd name="connsiteY1" fmla="*/ 1376317 h 2742924"/>
                <a:gd name="connsiteX2" fmla="*/ 1371462 w 2742924"/>
                <a:gd name="connsiteY2" fmla="*/ 2413362 h 2742924"/>
                <a:gd name="connsiteX3" fmla="*/ 2408507 w 2742924"/>
                <a:gd name="connsiteY3" fmla="*/ 1376317 h 2742924"/>
                <a:gd name="connsiteX4" fmla="*/ 1371462 w 2742924"/>
                <a:gd name="connsiteY4" fmla="*/ 339272 h 2742924"/>
                <a:gd name="connsiteX5" fmla="*/ 1371462 w 2742924"/>
                <a:gd name="connsiteY5" fmla="*/ 0 h 2742924"/>
                <a:gd name="connsiteX6" fmla="*/ 2742924 w 2742924"/>
                <a:gd name="connsiteY6" fmla="*/ 1371462 h 2742924"/>
                <a:gd name="connsiteX7" fmla="*/ 1371462 w 2742924"/>
                <a:gd name="connsiteY7" fmla="*/ 2742924 h 2742924"/>
                <a:gd name="connsiteX8" fmla="*/ 0 w 2742924"/>
                <a:gd name="connsiteY8" fmla="*/ 1371462 h 2742924"/>
                <a:gd name="connsiteX9" fmla="*/ 1371462 w 2742924"/>
                <a:gd name="connsiteY9" fmla="*/ 0 h 274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2924" h="2742924">
                  <a:moveTo>
                    <a:pt x="1371462" y="339272"/>
                  </a:moveTo>
                  <a:cubicBezTo>
                    <a:pt x="798718" y="339272"/>
                    <a:pt x="334417" y="803573"/>
                    <a:pt x="334417" y="1376317"/>
                  </a:cubicBezTo>
                  <a:cubicBezTo>
                    <a:pt x="334417" y="1949061"/>
                    <a:pt x="798718" y="2413362"/>
                    <a:pt x="1371462" y="2413362"/>
                  </a:cubicBezTo>
                  <a:cubicBezTo>
                    <a:pt x="1944206" y="2413362"/>
                    <a:pt x="2408507" y="1949061"/>
                    <a:pt x="2408507" y="1376317"/>
                  </a:cubicBezTo>
                  <a:cubicBezTo>
                    <a:pt x="2408507" y="803573"/>
                    <a:pt x="1944206" y="339272"/>
                    <a:pt x="1371462" y="339272"/>
                  </a:cubicBezTo>
                  <a:close/>
                  <a:moveTo>
                    <a:pt x="1371462" y="0"/>
                  </a:moveTo>
                  <a:cubicBezTo>
                    <a:pt x="2128900" y="0"/>
                    <a:pt x="2742924" y="614024"/>
                    <a:pt x="2742924" y="1371462"/>
                  </a:cubicBezTo>
                  <a:cubicBezTo>
                    <a:pt x="2742924" y="2128900"/>
                    <a:pt x="2128900" y="2742924"/>
                    <a:pt x="1371462" y="2742924"/>
                  </a:cubicBezTo>
                  <a:cubicBezTo>
                    <a:pt x="614024" y="2742924"/>
                    <a:pt x="0" y="2128900"/>
                    <a:pt x="0" y="1371462"/>
                  </a:cubicBezTo>
                  <a:cubicBezTo>
                    <a:pt x="0" y="614024"/>
                    <a:pt x="614024" y="0"/>
                    <a:pt x="1371462" y="0"/>
                  </a:cubicBezTo>
                  <a:close/>
                </a:path>
              </a:pathLst>
            </a:custGeom>
            <a:gradFill flip="none" rotWithShape="1">
              <a:gsLst>
                <a:gs pos="0">
                  <a:srgbClr val="FAFBFD"/>
                </a:gs>
                <a:gs pos="74000">
                  <a:srgbClr val="A3BAEB"/>
                </a:gs>
                <a:gs pos="100000">
                  <a:srgbClr val="B6BAD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14928" y="3744051"/>
              <a:ext cx="2088708" cy="208870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64969" y="4323948"/>
              <a:ext cx="928914" cy="928914"/>
            </a:xfrm>
            <a:prstGeom prst="ellipse">
              <a:avLst/>
            </a:prstGeom>
            <a:solidFill>
              <a:srgbClr val="8A4B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弧形 58"/>
          <p:cNvSpPr/>
          <p:nvPr/>
        </p:nvSpPr>
        <p:spPr>
          <a:xfrm>
            <a:off x="9255640" y="492032"/>
            <a:ext cx="609600" cy="609600"/>
          </a:xfrm>
          <a:prstGeom prst="arc">
            <a:avLst>
              <a:gd name="adj1" fmla="val 1412322"/>
              <a:gd name="adj2" fmla="val 9566696"/>
            </a:avLst>
          </a:prstGeom>
          <a:ln w="12700" cap="rnd">
            <a:solidFill>
              <a:srgbClr val="3A648B"/>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0" name="直接连接符 59"/>
          <p:cNvCxnSpPr/>
          <p:nvPr/>
        </p:nvCxnSpPr>
        <p:spPr>
          <a:xfrm>
            <a:off x="9560440" y="1101632"/>
            <a:ext cx="0" cy="1849120"/>
          </a:xfrm>
          <a:prstGeom prst="line">
            <a:avLst/>
          </a:prstGeom>
          <a:ln w="12700" cap="rnd">
            <a:solidFill>
              <a:srgbClr val="3A648B"/>
            </a:solidFill>
            <a:prstDash val="dash"/>
            <a:round/>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flipV="1">
            <a:off x="4967168" y="190569"/>
            <a:ext cx="457200" cy="457200"/>
            <a:chOff x="-1173753" y="2985226"/>
            <a:chExt cx="3606358" cy="3606358"/>
          </a:xfrm>
          <a:effectLst/>
        </p:grpSpPr>
        <p:sp>
          <p:nvSpPr>
            <p:cNvPr id="73" name="椭圆 72"/>
            <p:cNvSpPr/>
            <p:nvPr/>
          </p:nvSpPr>
          <p:spPr>
            <a:xfrm>
              <a:off x="-1173753" y="2985226"/>
              <a:ext cx="3606358" cy="3606358"/>
            </a:xfrm>
            <a:prstGeom prst="ellipse">
              <a:avLst/>
            </a:prstGeom>
            <a:solidFill>
              <a:srgbClr val="F5E2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a:off x="-1173753" y="4304078"/>
              <a:ext cx="3606358" cy="942975"/>
            </a:xfrm>
            <a:custGeom>
              <a:avLst/>
              <a:gdLst>
                <a:gd name="connsiteX0" fmla="*/ 1828358 w 3606358"/>
                <a:gd name="connsiteY0" fmla="*/ 0 h 942975"/>
                <a:gd name="connsiteX1" fmla="*/ 3570640 w 3606358"/>
                <a:gd name="connsiteY1" fmla="*/ 113267 h 942975"/>
                <a:gd name="connsiteX2" fmla="*/ 3597048 w 3606358"/>
                <a:gd name="connsiteY2" fmla="*/ 286304 h 942975"/>
                <a:gd name="connsiteX3" fmla="*/ 3606358 w 3606358"/>
                <a:gd name="connsiteY3" fmla="*/ 470669 h 942975"/>
                <a:gd name="connsiteX4" fmla="*/ 3597048 w 3606358"/>
                <a:gd name="connsiteY4" fmla="*/ 655034 h 942975"/>
                <a:gd name="connsiteX5" fmla="*/ 3570667 w 3606358"/>
                <a:gd name="connsiteY5" fmla="*/ 827891 h 942975"/>
                <a:gd name="connsiteX6" fmla="*/ 1847408 w 3606358"/>
                <a:gd name="connsiteY6" fmla="*/ 942975 h 942975"/>
                <a:gd name="connsiteX7" fmla="*/ 42115 w 3606358"/>
                <a:gd name="connsiteY7" fmla="*/ 855387 h 942975"/>
                <a:gd name="connsiteX8" fmla="*/ 36634 w 3606358"/>
                <a:gd name="connsiteY8" fmla="*/ 834072 h 942975"/>
                <a:gd name="connsiteX9" fmla="*/ 0 w 3606358"/>
                <a:gd name="connsiteY9" fmla="*/ 470669 h 942975"/>
                <a:gd name="connsiteX10" fmla="*/ 36634 w 3606358"/>
                <a:gd name="connsiteY10" fmla="*/ 107266 h 942975"/>
                <a:gd name="connsiteX11" fmla="*/ 37990 w 3606358"/>
                <a:gd name="connsiteY11" fmla="*/ 101993 h 942975"/>
                <a:gd name="connsiteX12" fmla="*/ 1828358 w 3606358"/>
                <a:gd name="connsiteY12"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6358" h="942975">
                  <a:moveTo>
                    <a:pt x="1828358" y="0"/>
                  </a:moveTo>
                  <a:lnTo>
                    <a:pt x="3570640" y="113267"/>
                  </a:lnTo>
                  <a:lnTo>
                    <a:pt x="3597048" y="286304"/>
                  </a:lnTo>
                  <a:cubicBezTo>
                    <a:pt x="3603204" y="346922"/>
                    <a:pt x="3606358" y="408427"/>
                    <a:pt x="3606358" y="470669"/>
                  </a:cubicBezTo>
                  <a:cubicBezTo>
                    <a:pt x="3606358" y="532911"/>
                    <a:pt x="3603204" y="594416"/>
                    <a:pt x="3597048" y="655034"/>
                  </a:cubicBezTo>
                  <a:lnTo>
                    <a:pt x="3570667" y="827891"/>
                  </a:lnTo>
                  <a:lnTo>
                    <a:pt x="1847408" y="942975"/>
                  </a:lnTo>
                  <a:lnTo>
                    <a:pt x="42115" y="855387"/>
                  </a:lnTo>
                  <a:lnTo>
                    <a:pt x="36634" y="834072"/>
                  </a:lnTo>
                  <a:cubicBezTo>
                    <a:pt x="12614" y="716690"/>
                    <a:pt x="0" y="595153"/>
                    <a:pt x="0" y="470669"/>
                  </a:cubicBezTo>
                  <a:cubicBezTo>
                    <a:pt x="0" y="346186"/>
                    <a:pt x="12614" y="224648"/>
                    <a:pt x="36634" y="107266"/>
                  </a:cubicBezTo>
                  <a:lnTo>
                    <a:pt x="37990" y="101993"/>
                  </a:lnTo>
                  <a:lnTo>
                    <a:pt x="1828358" y="0"/>
                  </a:lnTo>
                  <a:close/>
                </a:path>
              </a:pathLst>
            </a:custGeom>
            <a:solidFill>
              <a:srgbClr val="2529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a:off x="-742036" y="3416943"/>
              <a:ext cx="2742924" cy="2742924"/>
            </a:xfrm>
            <a:custGeom>
              <a:avLst/>
              <a:gdLst>
                <a:gd name="connsiteX0" fmla="*/ 1371462 w 2742924"/>
                <a:gd name="connsiteY0" fmla="*/ 339272 h 2742924"/>
                <a:gd name="connsiteX1" fmla="*/ 334417 w 2742924"/>
                <a:gd name="connsiteY1" fmla="*/ 1376317 h 2742924"/>
                <a:gd name="connsiteX2" fmla="*/ 1371462 w 2742924"/>
                <a:gd name="connsiteY2" fmla="*/ 2413362 h 2742924"/>
                <a:gd name="connsiteX3" fmla="*/ 2408507 w 2742924"/>
                <a:gd name="connsiteY3" fmla="*/ 1376317 h 2742924"/>
                <a:gd name="connsiteX4" fmla="*/ 1371462 w 2742924"/>
                <a:gd name="connsiteY4" fmla="*/ 339272 h 2742924"/>
                <a:gd name="connsiteX5" fmla="*/ 1371462 w 2742924"/>
                <a:gd name="connsiteY5" fmla="*/ 0 h 2742924"/>
                <a:gd name="connsiteX6" fmla="*/ 2742924 w 2742924"/>
                <a:gd name="connsiteY6" fmla="*/ 1371462 h 2742924"/>
                <a:gd name="connsiteX7" fmla="*/ 1371462 w 2742924"/>
                <a:gd name="connsiteY7" fmla="*/ 2742924 h 2742924"/>
                <a:gd name="connsiteX8" fmla="*/ 0 w 2742924"/>
                <a:gd name="connsiteY8" fmla="*/ 1371462 h 2742924"/>
                <a:gd name="connsiteX9" fmla="*/ 1371462 w 2742924"/>
                <a:gd name="connsiteY9" fmla="*/ 0 h 274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2924" h="2742924">
                  <a:moveTo>
                    <a:pt x="1371462" y="339272"/>
                  </a:moveTo>
                  <a:cubicBezTo>
                    <a:pt x="798718" y="339272"/>
                    <a:pt x="334417" y="803573"/>
                    <a:pt x="334417" y="1376317"/>
                  </a:cubicBezTo>
                  <a:cubicBezTo>
                    <a:pt x="334417" y="1949061"/>
                    <a:pt x="798718" y="2413362"/>
                    <a:pt x="1371462" y="2413362"/>
                  </a:cubicBezTo>
                  <a:cubicBezTo>
                    <a:pt x="1944206" y="2413362"/>
                    <a:pt x="2408507" y="1949061"/>
                    <a:pt x="2408507" y="1376317"/>
                  </a:cubicBezTo>
                  <a:cubicBezTo>
                    <a:pt x="2408507" y="803573"/>
                    <a:pt x="1944206" y="339272"/>
                    <a:pt x="1371462" y="339272"/>
                  </a:cubicBezTo>
                  <a:close/>
                  <a:moveTo>
                    <a:pt x="1371462" y="0"/>
                  </a:moveTo>
                  <a:cubicBezTo>
                    <a:pt x="2128900" y="0"/>
                    <a:pt x="2742924" y="614024"/>
                    <a:pt x="2742924" y="1371462"/>
                  </a:cubicBezTo>
                  <a:cubicBezTo>
                    <a:pt x="2742924" y="2128900"/>
                    <a:pt x="2128900" y="2742924"/>
                    <a:pt x="1371462" y="2742924"/>
                  </a:cubicBezTo>
                  <a:cubicBezTo>
                    <a:pt x="614024" y="2742924"/>
                    <a:pt x="0" y="2128900"/>
                    <a:pt x="0" y="1371462"/>
                  </a:cubicBezTo>
                  <a:cubicBezTo>
                    <a:pt x="0" y="614024"/>
                    <a:pt x="614024" y="0"/>
                    <a:pt x="1371462" y="0"/>
                  </a:cubicBezTo>
                  <a:close/>
                </a:path>
              </a:pathLst>
            </a:custGeom>
            <a:gradFill flip="none" rotWithShape="1">
              <a:gsLst>
                <a:gs pos="0">
                  <a:srgbClr val="FAFBFD"/>
                </a:gs>
                <a:gs pos="74000">
                  <a:srgbClr val="A3BAEB"/>
                </a:gs>
                <a:gs pos="100000">
                  <a:srgbClr val="B6BADA"/>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14928" y="3744051"/>
              <a:ext cx="2088708" cy="208870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64969" y="4323948"/>
              <a:ext cx="928914" cy="928914"/>
            </a:xfrm>
            <a:prstGeom prst="ellipse">
              <a:avLst/>
            </a:prstGeom>
            <a:solidFill>
              <a:srgbClr val="8A4B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弧形 77"/>
          <p:cNvSpPr/>
          <p:nvPr/>
        </p:nvSpPr>
        <p:spPr>
          <a:xfrm>
            <a:off x="4865568" y="190569"/>
            <a:ext cx="609600" cy="609600"/>
          </a:xfrm>
          <a:prstGeom prst="arc">
            <a:avLst>
              <a:gd name="adj1" fmla="val 1412322"/>
              <a:gd name="adj2" fmla="val 9566696"/>
            </a:avLst>
          </a:prstGeom>
          <a:ln w="12700" cap="rnd">
            <a:solidFill>
              <a:srgbClr val="3A648B"/>
            </a:solidFill>
            <a:prstDash val="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9" name="直接连接符 78"/>
          <p:cNvCxnSpPr/>
          <p:nvPr/>
        </p:nvCxnSpPr>
        <p:spPr>
          <a:xfrm>
            <a:off x="5170368" y="800169"/>
            <a:ext cx="0" cy="553358"/>
          </a:xfrm>
          <a:prstGeom prst="line">
            <a:avLst/>
          </a:prstGeom>
          <a:ln w="12700" cap="rnd">
            <a:solidFill>
              <a:srgbClr val="3A648B"/>
            </a:solidFill>
            <a:prstDash val="dash"/>
            <a:round/>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125352" y="5127622"/>
            <a:ext cx="1358900" cy="369332"/>
          </a:xfrm>
          <a:prstGeom prst="rect">
            <a:avLst/>
          </a:prstGeom>
          <a:noFill/>
        </p:spPr>
        <p:txBody>
          <a:bodyPr wrap="square" rtlCol="0">
            <a:spAutoFit/>
          </a:bodyPr>
          <a:lstStyle/>
          <a:p>
            <a:r>
              <a:rPr lang="en-US" altLang="zh-CN" b="1" dirty="0"/>
              <a:t>    </a:t>
            </a:r>
            <a:r>
              <a:rPr lang="zh-CN" altLang="zh-CN" b="1" dirty="0">
                <a:solidFill>
                  <a:schemeClr val="accent5">
                    <a:lumMod val="50000"/>
                  </a:schemeClr>
                </a:solidFill>
              </a:rPr>
              <a:t>更专业</a:t>
            </a:r>
            <a:endParaRPr lang="zh-CN" altLang="zh-CN" dirty="0">
              <a:solidFill>
                <a:schemeClr val="accent5">
                  <a:lumMod val="50000"/>
                </a:schemeClr>
              </a:solidFill>
            </a:endParaRPr>
          </a:p>
        </p:txBody>
      </p:sp>
      <p:cxnSp>
        <p:nvCxnSpPr>
          <p:cNvPr id="51" name="直接连接符 50"/>
          <p:cNvCxnSpPr/>
          <p:nvPr/>
        </p:nvCxnSpPr>
        <p:spPr>
          <a:xfrm>
            <a:off x="1197162" y="5783388"/>
            <a:ext cx="1164407" cy="0"/>
          </a:xfrm>
          <a:prstGeom prst="line">
            <a:avLst/>
          </a:prstGeom>
          <a:ln w="12700">
            <a:solidFill>
              <a:srgbClr val="3A648B"/>
            </a:solidFill>
            <a:prstDash val="dash"/>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8891586" y="2968970"/>
            <a:ext cx="1358900" cy="369332"/>
          </a:xfrm>
          <a:prstGeom prst="rect">
            <a:avLst/>
          </a:prstGeom>
          <a:noFill/>
        </p:spPr>
        <p:txBody>
          <a:bodyPr wrap="square" rtlCol="0">
            <a:spAutoFit/>
          </a:bodyPr>
          <a:lstStyle/>
          <a:p>
            <a:pPr algn="ctr"/>
            <a:r>
              <a:rPr lang="zh-CN" altLang="zh-CN" b="1" dirty="0">
                <a:solidFill>
                  <a:srgbClr val="002060"/>
                </a:solidFill>
              </a:rPr>
              <a:t>更高效</a:t>
            </a:r>
            <a:endParaRPr lang="zh-CN" altLang="en-US" dirty="0">
              <a:solidFill>
                <a:srgbClr val="002060"/>
              </a:solidFill>
              <a:latin typeface="Bauhaus LT Heavy" panose="02000903020000020004" pitchFamily="2" charset="0"/>
            </a:endParaRPr>
          </a:p>
        </p:txBody>
      </p:sp>
      <p:cxnSp>
        <p:nvCxnSpPr>
          <p:cNvPr id="107" name="直接连接符 106"/>
          <p:cNvCxnSpPr/>
          <p:nvPr/>
        </p:nvCxnSpPr>
        <p:spPr>
          <a:xfrm>
            <a:off x="8978854" y="2955910"/>
            <a:ext cx="1164407" cy="0"/>
          </a:xfrm>
          <a:prstGeom prst="line">
            <a:avLst/>
          </a:prstGeom>
          <a:ln w="12700">
            <a:solidFill>
              <a:srgbClr val="3A648B"/>
            </a:solidFill>
            <a:prstDash val="dash"/>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4467935" y="1435030"/>
            <a:ext cx="1358900" cy="369332"/>
          </a:xfrm>
          <a:prstGeom prst="rect">
            <a:avLst/>
          </a:prstGeom>
          <a:noFill/>
        </p:spPr>
        <p:txBody>
          <a:bodyPr wrap="square" rtlCol="0">
            <a:spAutoFit/>
          </a:bodyPr>
          <a:lstStyle/>
          <a:p>
            <a:r>
              <a:rPr lang="en-US" altLang="zh-CN" b="1" dirty="0">
                <a:solidFill>
                  <a:srgbClr val="002060"/>
                </a:solidFill>
              </a:rPr>
              <a:t>     </a:t>
            </a:r>
            <a:r>
              <a:rPr lang="zh-CN" altLang="zh-CN" b="1" dirty="0">
                <a:solidFill>
                  <a:srgbClr val="002060"/>
                </a:solidFill>
              </a:rPr>
              <a:t>更省钱</a:t>
            </a:r>
            <a:endParaRPr lang="zh-CN" altLang="zh-CN" dirty="0">
              <a:solidFill>
                <a:srgbClr val="002060"/>
              </a:solidFill>
            </a:endParaRPr>
          </a:p>
        </p:txBody>
      </p:sp>
      <p:cxnSp>
        <p:nvCxnSpPr>
          <p:cNvPr id="111" name="直接连接符 110"/>
          <p:cNvCxnSpPr/>
          <p:nvPr/>
        </p:nvCxnSpPr>
        <p:spPr>
          <a:xfrm>
            <a:off x="4555203" y="1421970"/>
            <a:ext cx="1164407" cy="0"/>
          </a:xfrm>
          <a:prstGeom prst="line">
            <a:avLst/>
          </a:prstGeom>
          <a:ln w="12700">
            <a:solidFill>
              <a:srgbClr val="3A648B"/>
            </a:solidFill>
            <a:prstDash val="dash"/>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48844" y="6404455"/>
            <a:ext cx="11835882" cy="276999"/>
          </a:xfrm>
          <a:prstGeom prst="rect">
            <a:avLst/>
          </a:prstGeom>
          <a:noFill/>
        </p:spPr>
        <p:txBody>
          <a:bodyPr wrap="square" rtlCol="0">
            <a:spAutoFit/>
          </a:bodyPr>
          <a:lstStyle/>
          <a:p>
            <a:pPr algn="r"/>
            <a:r>
              <a:rPr lang="en-US" altLang="zh-CN" sz="1200" dirty="0">
                <a:solidFill>
                  <a:schemeClr val="bg1"/>
                </a:solidFill>
                <a:latin typeface="Gotham Rounded Book" pitchFamily="50" charset="0"/>
              </a:rPr>
              <a:t>.</a:t>
            </a:r>
            <a:endParaRPr lang="zh-CN" altLang="en-US" sz="1200" dirty="0">
              <a:solidFill>
                <a:schemeClr val="bg1"/>
              </a:solidFill>
              <a:latin typeface="Gotham Rounded Book" pitchFamily="50" charset="0"/>
            </a:endParaRPr>
          </a:p>
        </p:txBody>
      </p:sp>
      <p:sp>
        <p:nvSpPr>
          <p:cNvPr id="123" name="文本框 122"/>
          <p:cNvSpPr txBox="1"/>
          <p:nvPr/>
        </p:nvSpPr>
        <p:spPr>
          <a:xfrm>
            <a:off x="350549" y="120738"/>
            <a:ext cx="2908507" cy="3834032"/>
          </a:xfrm>
          <a:prstGeom prst="rect">
            <a:avLst/>
          </a:prstGeom>
          <a:noFill/>
        </p:spPr>
        <p:txBody>
          <a:bodyPr wrap="square" rtlCol="0">
            <a:spAutoFit/>
          </a:bodyPr>
          <a:lstStyle/>
          <a:p>
            <a:pPr algn="ctr"/>
            <a:r>
              <a:rPr lang="zh-CN" altLang="zh-CN" dirty="0">
                <a:solidFill>
                  <a:srgbClr val="002060"/>
                </a:solidFill>
              </a:rPr>
              <a:t>来自一线城市，紧跟一线发达城市设计潮流。平均设计经验</a:t>
            </a:r>
            <a:r>
              <a:rPr lang="en-US" altLang="zh-CN" dirty="0">
                <a:solidFill>
                  <a:srgbClr val="002060"/>
                </a:solidFill>
              </a:rPr>
              <a:t>5</a:t>
            </a:r>
            <a:r>
              <a:rPr lang="zh-CN" altLang="zh-CN" dirty="0">
                <a:solidFill>
                  <a:srgbClr val="002060"/>
                </a:solidFill>
              </a:rPr>
              <a:t>年以上，年纪最高的具有</a:t>
            </a:r>
            <a:r>
              <a:rPr lang="en-US" altLang="zh-CN" dirty="0">
                <a:solidFill>
                  <a:srgbClr val="002060"/>
                </a:solidFill>
              </a:rPr>
              <a:t>40</a:t>
            </a:r>
            <a:r>
              <a:rPr lang="zh-CN" altLang="zh-CN" dirty="0">
                <a:solidFill>
                  <a:srgbClr val="002060"/>
                </a:solidFill>
              </a:rPr>
              <a:t>年设计经验。</a:t>
            </a:r>
            <a:r>
              <a:rPr lang="en-US" altLang="zh-CN" dirty="0">
                <a:solidFill>
                  <a:srgbClr val="002060"/>
                </a:solidFill>
              </a:rPr>
              <a:t>60%</a:t>
            </a:r>
            <a:r>
              <a:rPr lang="zh-CN" altLang="zh-CN" dirty="0">
                <a:solidFill>
                  <a:srgbClr val="002060"/>
                </a:solidFill>
              </a:rPr>
              <a:t>上云设计师为设计工作室创始人，了解全国各地业主的生活习惯。另具备极佳的沟通能力，好的设计方案需要与业主深入沟通，深入了解业主设计需求之后，在其基础之上进入设计。</a:t>
            </a:r>
            <a:endParaRPr lang="zh-CN" altLang="zh-CN" dirty="0">
              <a:solidFill>
                <a:srgbClr val="002060"/>
              </a:solidFill>
            </a:endParaRPr>
          </a:p>
          <a:p>
            <a:pPr algn="ctr"/>
            <a:endParaRPr lang="zh-CN" altLang="en-US" sz="2400" dirty="0">
              <a:solidFill>
                <a:srgbClr val="3A648B"/>
              </a:solidFill>
              <a:latin typeface="Bauhaus LT Heavy" panose="02000903020000020004" pitchFamily="2" charset="0"/>
            </a:endParaRPr>
          </a:p>
        </p:txBody>
      </p:sp>
      <p:sp>
        <p:nvSpPr>
          <p:cNvPr id="124" name="文本框 123"/>
          <p:cNvSpPr txBox="1"/>
          <p:nvPr/>
        </p:nvSpPr>
        <p:spPr>
          <a:xfrm>
            <a:off x="8251792" y="3505523"/>
            <a:ext cx="3074495" cy="1846659"/>
          </a:xfrm>
          <a:prstGeom prst="rect">
            <a:avLst/>
          </a:prstGeom>
          <a:noFill/>
        </p:spPr>
        <p:txBody>
          <a:bodyPr wrap="square" rtlCol="0">
            <a:spAutoFit/>
          </a:bodyPr>
          <a:lstStyle/>
          <a:p>
            <a:pPr algn="ctr"/>
            <a:r>
              <a:rPr lang="zh-CN" altLang="zh-CN" dirty="0">
                <a:solidFill>
                  <a:srgbClr val="002060"/>
                </a:solidFill>
              </a:rPr>
              <a:t>没有地域限制，预约后最快</a:t>
            </a:r>
            <a:r>
              <a:rPr lang="en-US" altLang="zh-CN" dirty="0">
                <a:solidFill>
                  <a:srgbClr val="002060"/>
                </a:solidFill>
              </a:rPr>
              <a:t>48</a:t>
            </a:r>
            <a:r>
              <a:rPr lang="zh-CN" altLang="zh-CN" dirty="0">
                <a:solidFill>
                  <a:srgbClr val="002060"/>
                </a:solidFill>
              </a:rPr>
              <a:t>小时内能获得方案。且在专业性的基础之上借助酷家乐在线云设计工具更能快速、高效的为业主提供服务。</a:t>
            </a:r>
            <a:endParaRPr lang="zh-CN" altLang="zh-CN" dirty="0">
              <a:solidFill>
                <a:srgbClr val="002060"/>
              </a:solidFill>
            </a:endParaRPr>
          </a:p>
          <a:p>
            <a:pPr algn="ctr"/>
            <a:endParaRPr lang="zh-CN" altLang="en-US" sz="2400" dirty="0">
              <a:solidFill>
                <a:srgbClr val="3A648B"/>
              </a:solidFill>
              <a:latin typeface="Bauhaus LT Heavy" panose="02000903020000020004" pitchFamily="2" charset="0"/>
            </a:endParaRPr>
          </a:p>
        </p:txBody>
      </p:sp>
      <p:sp>
        <p:nvSpPr>
          <p:cNvPr id="126" name="文本框 125"/>
          <p:cNvSpPr txBox="1"/>
          <p:nvPr/>
        </p:nvSpPr>
        <p:spPr>
          <a:xfrm>
            <a:off x="3712977" y="1837917"/>
            <a:ext cx="3422781" cy="3970318"/>
          </a:xfrm>
          <a:prstGeom prst="rect">
            <a:avLst/>
          </a:prstGeom>
          <a:noFill/>
        </p:spPr>
        <p:txBody>
          <a:bodyPr wrap="square" rtlCol="0">
            <a:spAutoFit/>
          </a:bodyPr>
          <a:lstStyle/>
          <a:p>
            <a:pPr algn="ctr"/>
            <a:r>
              <a:rPr lang="zh-CN" altLang="zh-CN" dirty="0">
                <a:solidFill>
                  <a:srgbClr val="002060"/>
                </a:solidFill>
              </a:rPr>
              <a:t>以低于市场价</a:t>
            </a:r>
            <a:r>
              <a:rPr lang="en-US" altLang="zh-CN" dirty="0">
                <a:solidFill>
                  <a:srgbClr val="002060"/>
                </a:solidFill>
              </a:rPr>
              <a:t>5</a:t>
            </a:r>
            <a:r>
              <a:rPr lang="zh-CN" altLang="zh-CN" dirty="0">
                <a:solidFill>
                  <a:srgbClr val="002060"/>
                </a:solidFill>
              </a:rPr>
              <a:t>倍的价格，就能给业主更贴心的服务。最低仅需</a:t>
            </a:r>
            <a:r>
              <a:rPr lang="en-US" altLang="zh-CN" dirty="0">
                <a:solidFill>
                  <a:srgbClr val="002060"/>
                </a:solidFill>
              </a:rPr>
              <a:t>99</a:t>
            </a:r>
            <a:r>
              <a:rPr lang="zh-CN" altLang="zh-CN" dirty="0">
                <a:solidFill>
                  <a:srgbClr val="002060"/>
                </a:solidFill>
              </a:rPr>
              <a:t>元就能获得一份设计方案。通常设计师设计一个方案必然要花费大量心血，需全盘考虑、反复沟通、死抠细节，最终完成制图，业主通常只看到方案终稿，而过程中设计师可能至少改过</a:t>
            </a:r>
            <a:r>
              <a:rPr lang="en-US" altLang="zh-CN" dirty="0">
                <a:solidFill>
                  <a:srgbClr val="002060"/>
                </a:solidFill>
              </a:rPr>
              <a:t>3-5</a:t>
            </a:r>
            <a:r>
              <a:rPr lang="zh-CN" altLang="zh-CN" dirty="0">
                <a:solidFill>
                  <a:srgbClr val="002060"/>
                </a:solidFill>
              </a:rPr>
              <a:t>稿。时间是设计师的终极成本。而酷家乐云设计师在线使用酷家乐云设计工具极大的提高了工作效率，大大缩减了方案的落地时间，正因于此，酷家乐云设计师才能提供高质量低价格的服务。</a:t>
            </a:r>
            <a:endParaRPr lang="zh-CN" altLang="en-US" sz="2400" dirty="0">
              <a:solidFill>
                <a:srgbClr val="002060"/>
              </a:solidFill>
              <a:latin typeface="Bauhaus LT Heavy" panose="02000903020000020004" pitchFamily="2" charset="0"/>
            </a:endParaRPr>
          </a:p>
        </p:txBody>
      </p:sp>
      <p:pic>
        <p:nvPicPr>
          <p:cNvPr id="100" name="图片 99"/>
          <p:cNvPicPr>
            <a:picLocks noChangeAspect="1"/>
          </p:cNvPicPr>
          <p:nvPr/>
        </p:nvPicPr>
        <p:blipFill rotWithShape="1">
          <a:blip r:embed="rId1" cstate="email">
            <a:clrChange>
              <a:clrFrom>
                <a:srgbClr val="FFFFFF"/>
              </a:clrFrom>
              <a:clrTo>
                <a:srgbClr val="FFFFFF">
                  <a:alpha val="0"/>
                </a:srgbClr>
              </a:clrTo>
            </a:clrChange>
          </a:blip>
          <a:srcRect b="16124"/>
          <a:stretch>
            <a:fillRect/>
          </a:stretch>
        </p:blipFill>
        <p:spPr>
          <a:xfrm rot="21403599">
            <a:off x="10014961" y="4674856"/>
            <a:ext cx="2089934" cy="1095601"/>
          </a:xfrm>
          <a:prstGeom prst="rect">
            <a:avLst/>
          </a:prstGeom>
        </p:spPr>
      </p:pic>
      <p:sp>
        <p:nvSpPr>
          <p:cNvPr id="131" name="文本框 130"/>
          <p:cNvSpPr txBox="1"/>
          <p:nvPr/>
        </p:nvSpPr>
        <p:spPr>
          <a:xfrm>
            <a:off x="6968367" y="5920065"/>
            <a:ext cx="4916359" cy="707886"/>
          </a:xfrm>
          <a:prstGeom prst="rect">
            <a:avLst/>
          </a:prstGeom>
          <a:noFill/>
        </p:spPr>
        <p:txBody>
          <a:bodyPr wrap="square" rtlCol="0">
            <a:spAutoFit/>
          </a:bodyPr>
          <a:lstStyle/>
          <a:p>
            <a:r>
              <a:rPr lang="zh-CN" altLang="zh-CN" sz="4000" b="1" dirty="0">
                <a:solidFill>
                  <a:schemeClr val="bg1"/>
                </a:solidFill>
              </a:rPr>
              <a:t>酷家乐云设计师优势</a:t>
            </a:r>
            <a:endParaRPr lang="en-US" altLang="zh-CN" sz="4000" b="1" dirty="0">
              <a:solidFill>
                <a:schemeClr val="bg1"/>
              </a:solidFill>
            </a:endParaRPr>
          </a:p>
        </p:txBody>
      </p:sp>
      <p:sp>
        <p:nvSpPr>
          <p:cNvPr id="3" name="文本框 2"/>
          <p:cNvSpPr txBox="1"/>
          <p:nvPr/>
        </p:nvSpPr>
        <p:spPr>
          <a:xfrm>
            <a:off x="123825" y="685800"/>
            <a:ext cx="2394097" cy="646331"/>
          </a:xfrm>
          <a:prstGeom prst="rect">
            <a:avLst/>
          </a:prstGeom>
          <a:noFill/>
        </p:spPr>
        <p:txBody>
          <a:bodyPr wrap="square" rtlCol="0">
            <a:spAutoFit/>
          </a:bodyPr>
          <a:lstStyle/>
          <a:p>
            <a:r>
              <a:rPr lang="en-US" altLang="zh-CN" b="1" dirty="0">
                <a:solidFill>
                  <a:schemeClr val="accent4">
                    <a:lumMod val="75000"/>
                  </a:schemeClr>
                </a:solidFill>
              </a:rPr>
              <a:t>     </a:t>
            </a:r>
            <a:endParaRPr lang="zh-CN" altLang="zh-CN" dirty="0">
              <a:solidFill>
                <a:schemeClr val="accent4">
                  <a:lumMod val="75000"/>
                </a:schemeClr>
              </a:solidFill>
            </a:endParaRPr>
          </a:p>
          <a:p>
            <a:endParaRPr lang="zh-CN" altLang="en-US" dirty="0"/>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6096000" y="-9884"/>
            <a:ext cx="6096000" cy="6858000"/>
          </a:xfrm>
          <a:prstGeom prst="rect">
            <a:avLst/>
          </a:prstGeom>
          <a:solidFill>
            <a:srgbClr val="675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5"/>
          <p:cNvSpPr>
            <a:spLocks noEditPoints="1"/>
          </p:cNvSpPr>
          <p:nvPr/>
        </p:nvSpPr>
        <p:spPr bwMode="auto">
          <a:xfrm>
            <a:off x="8539447" y="1107716"/>
            <a:ext cx="1539830" cy="2393686"/>
          </a:xfrm>
          <a:custGeom>
            <a:avLst/>
            <a:gdLst>
              <a:gd name="T0" fmla="*/ 292 w 776"/>
              <a:gd name="T1" fmla="*/ 1132 h 1207"/>
              <a:gd name="T2" fmla="*/ 105 w 776"/>
              <a:gd name="T3" fmla="*/ 1153 h 1207"/>
              <a:gd name="T4" fmla="*/ 276 w 776"/>
              <a:gd name="T5" fmla="*/ 965 h 1207"/>
              <a:gd name="T6" fmla="*/ 407 w 776"/>
              <a:gd name="T7" fmla="*/ 649 h 1207"/>
              <a:gd name="T8" fmla="*/ 737 w 776"/>
              <a:gd name="T9" fmla="*/ 507 h 1207"/>
              <a:gd name="T10" fmla="*/ 572 w 776"/>
              <a:gd name="T11" fmla="*/ 263 h 1207"/>
              <a:gd name="T12" fmla="*/ 481 w 776"/>
              <a:gd name="T13" fmla="*/ 271 h 1207"/>
              <a:gd name="T14" fmla="*/ 321 w 776"/>
              <a:gd name="T15" fmla="*/ 215 h 1207"/>
              <a:gd name="T16" fmla="*/ 274 w 776"/>
              <a:gd name="T17" fmla="*/ 421 h 1207"/>
              <a:gd name="T18" fmla="*/ 92 w 776"/>
              <a:gd name="T19" fmla="*/ 365 h 1207"/>
              <a:gd name="T20" fmla="*/ 60 w 776"/>
              <a:gd name="T21" fmla="*/ 462 h 1207"/>
              <a:gd name="T22" fmla="*/ 187 w 776"/>
              <a:gd name="T23" fmla="*/ 645 h 1207"/>
              <a:gd name="T24" fmla="*/ 221 w 776"/>
              <a:gd name="T25" fmla="*/ 704 h 1207"/>
              <a:gd name="T26" fmla="*/ 174 w 776"/>
              <a:gd name="T27" fmla="*/ 723 h 1207"/>
              <a:gd name="T28" fmla="*/ 105 w 776"/>
              <a:gd name="T29" fmla="*/ 561 h 1207"/>
              <a:gd name="T30" fmla="*/ 46 w 776"/>
              <a:gd name="T31" fmla="*/ 303 h 1207"/>
              <a:gd name="T32" fmla="*/ 310 w 776"/>
              <a:gd name="T33" fmla="*/ 128 h 1207"/>
              <a:gd name="T34" fmla="*/ 365 w 776"/>
              <a:gd name="T35" fmla="*/ 56 h 1207"/>
              <a:gd name="T36" fmla="*/ 611 w 776"/>
              <a:gd name="T37" fmla="*/ 410 h 1207"/>
              <a:gd name="T38" fmla="*/ 711 w 776"/>
              <a:gd name="T39" fmla="*/ 412 h 1207"/>
              <a:gd name="T40" fmla="*/ 756 w 776"/>
              <a:gd name="T41" fmla="*/ 411 h 1207"/>
              <a:gd name="T42" fmla="*/ 606 w 776"/>
              <a:gd name="T43" fmla="*/ 781 h 1207"/>
              <a:gd name="T44" fmla="*/ 604 w 776"/>
              <a:gd name="T45" fmla="*/ 981 h 1207"/>
              <a:gd name="T46" fmla="*/ 762 w 776"/>
              <a:gd name="T47" fmla="*/ 1139 h 1207"/>
              <a:gd name="T48" fmla="*/ 564 w 776"/>
              <a:gd name="T49" fmla="*/ 1089 h 1207"/>
              <a:gd name="T50" fmla="*/ 425 w 776"/>
              <a:gd name="T51" fmla="*/ 1172 h 1207"/>
              <a:gd name="T52" fmla="*/ 381 w 776"/>
              <a:gd name="T53" fmla="*/ 1204 h 1207"/>
              <a:gd name="T54" fmla="*/ 560 w 776"/>
              <a:gd name="T55" fmla="*/ 748 h 1207"/>
              <a:gd name="T56" fmla="*/ 300 w 776"/>
              <a:gd name="T57" fmla="*/ 901 h 1207"/>
              <a:gd name="T58" fmla="*/ 614 w 776"/>
              <a:gd name="T59" fmla="*/ 890 h 1207"/>
              <a:gd name="T60" fmla="*/ 409 w 776"/>
              <a:gd name="T61" fmla="*/ 868 h 1207"/>
              <a:gd name="T62" fmla="*/ 490 w 776"/>
              <a:gd name="T63" fmla="*/ 851 h 1207"/>
              <a:gd name="T64" fmla="*/ 590 w 776"/>
              <a:gd name="T65" fmla="*/ 829 h 1207"/>
              <a:gd name="T66" fmla="*/ 339 w 776"/>
              <a:gd name="T67" fmla="*/ 1008 h 1207"/>
              <a:gd name="T68" fmla="*/ 183 w 776"/>
              <a:gd name="T69" fmla="*/ 1143 h 1207"/>
              <a:gd name="T70" fmla="*/ 314 w 776"/>
              <a:gd name="T71" fmla="*/ 993 h 1207"/>
              <a:gd name="T72" fmla="*/ 314 w 776"/>
              <a:gd name="T73" fmla="*/ 1065 h 1207"/>
              <a:gd name="T74" fmla="*/ 406 w 776"/>
              <a:gd name="T75" fmla="*/ 1040 h 1207"/>
              <a:gd name="T76" fmla="*/ 567 w 776"/>
              <a:gd name="T77" fmla="*/ 1031 h 1207"/>
              <a:gd name="T78" fmla="*/ 552 w 776"/>
              <a:gd name="T79" fmla="*/ 724 h 1207"/>
              <a:gd name="T80" fmla="*/ 262 w 776"/>
              <a:gd name="T81" fmla="*/ 733 h 1207"/>
              <a:gd name="T82" fmla="*/ 594 w 776"/>
              <a:gd name="T83" fmla="*/ 985 h 1207"/>
              <a:gd name="T84" fmla="*/ 691 w 776"/>
              <a:gd name="T85" fmla="*/ 1148 h 1207"/>
              <a:gd name="T86" fmla="*/ 323 w 776"/>
              <a:gd name="T87" fmla="*/ 1164 h 1207"/>
              <a:gd name="T88" fmla="*/ 396 w 776"/>
              <a:gd name="T89" fmla="*/ 1160 h 1207"/>
              <a:gd name="T90" fmla="*/ 499 w 776"/>
              <a:gd name="T91" fmla="*/ 1155 h 1207"/>
              <a:gd name="T92" fmla="*/ 755 w 776"/>
              <a:gd name="T93" fmla="*/ 1171 h 1207"/>
              <a:gd name="T94" fmla="*/ 711 w 776"/>
              <a:gd name="T95" fmla="*/ 1158 h 1207"/>
              <a:gd name="T96" fmla="*/ 406 w 776"/>
              <a:gd name="T97" fmla="*/ 1131 h 1207"/>
              <a:gd name="T98" fmla="*/ 146 w 776"/>
              <a:gd name="T99" fmla="*/ 1153 h 1207"/>
              <a:gd name="T100" fmla="*/ 171 w 776"/>
              <a:gd name="T101" fmla="*/ 1132 h 1207"/>
              <a:gd name="T102" fmla="*/ 435 w 776"/>
              <a:gd name="T103" fmla="*/ 1143 h 1207"/>
              <a:gd name="T104" fmla="*/ 543 w 776"/>
              <a:gd name="T105" fmla="*/ 854 h 1207"/>
              <a:gd name="T106" fmla="*/ 590 w 776"/>
              <a:gd name="T107" fmla="*/ 729 h 1207"/>
              <a:gd name="T108" fmla="*/ 498 w 776"/>
              <a:gd name="T109" fmla="*/ 853 h 1207"/>
              <a:gd name="T110" fmla="*/ 481 w 776"/>
              <a:gd name="T111" fmla="*/ 854 h 1207"/>
              <a:gd name="T112" fmla="*/ 377 w 776"/>
              <a:gd name="T113" fmla="*/ 703 h 1207"/>
              <a:gd name="T114" fmla="*/ 424 w 776"/>
              <a:gd name="T115" fmla="*/ 863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6" h="1207">
                <a:moveTo>
                  <a:pt x="361" y="1207"/>
                </a:moveTo>
                <a:cubicBezTo>
                  <a:pt x="353" y="1204"/>
                  <a:pt x="345" y="1200"/>
                  <a:pt x="337" y="1196"/>
                </a:cubicBezTo>
                <a:cubicBezTo>
                  <a:pt x="308" y="1182"/>
                  <a:pt x="313" y="1184"/>
                  <a:pt x="313" y="1160"/>
                </a:cubicBezTo>
                <a:cubicBezTo>
                  <a:pt x="314" y="1144"/>
                  <a:pt x="316" y="1129"/>
                  <a:pt x="318" y="1113"/>
                </a:cubicBezTo>
                <a:cubicBezTo>
                  <a:pt x="319" y="1110"/>
                  <a:pt x="319" y="1108"/>
                  <a:pt x="315" y="1106"/>
                </a:cubicBezTo>
                <a:cubicBezTo>
                  <a:pt x="311" y="1103"/>
                  <a:pt x="306" y="1099"/>
                  <a:pt x="302" y="1095"/>
                </a:cubicBezTo>
                <a:cubicBezTo>
                  <a:pt x="299" y="1107"/>
                  <a:pt x="296" y="1120"/>
                  <a:pt x="292" y="1132"/>
                </a:cubicBezTo>
                <a:cubicBezTo>
                  <a:pt x="286" y="1150"/>
                  <a:pt x="277" y="1165"/>
                  <a:pt x="263" y="1178"/>
                </a:cubicBezTo>
                <a:cubicBezTo>
                  <a:pt x="254" y="1187"/>
                  <a:pt x="243" y="1192"/>
                  <a:pt x="231" y="1193"/>
                </a:cubicBezTo>
                <a:cubicBezTo>
                  <a:pt x="211" y="1195"/>
                  <a:pt x="193" y="1192"/>
                  <a:pt x="176" y="1182"/>
                </a:cubicBezTo>
                <a:cubicBezTo>
                  <a:pt x="175" y="1181"/>
                  <a:pt x="172" y="1181"/>
                  <a:pt x="171" y="1182"/>
                </a:cubicBezTo>
                <a:cubicBezTo>
                  <a:pt x="161" y="1188"/>
                  <a:pt x="150" y="1188"/>
                  <a:pt x="139" y="1186"/>
                </a:cubicBezTo>
                <a:cubicBezTo>
                  <a:pt x="131" y="1184"/>
                  <a:pt x="123" y="1182"/>
                  <a:pt x="115" y="1180"/>
                </a:cubicBezTo>
                <a:cubicBezTo>
                  <a:pt x="104" y="1176"/>
                  <a:pt x="99" y="1164"/>
                  <a:pt x="105" y="1153"/>
                </a:cubicBezTo>
                <a:cubicBezTo>
                  <a:pt x="114" y="1135"/>
                  <a:pt x="142" y="1120"/>
                  <a:pt x="162" y="1124"/>
                </a:cubicBezTo>
                <a:cubicBezTo>
                  <a:pt x="167" y="1125"/>
                  <a:pt x="172" y="1129"/>
                  <a:pt x="178" y="1131"/>
                </a:cubicBezTo>
                <a:cubicBezTo>
                  <a:pt x="180" y="1132"/>
                  <a:pt x="183" y="1134"/>
                  <a:pt x="186" y="1135"/>
                </a:cubicBezTo>
                <a:cubicBezTo>
                  <a:pt x="194" y="1136"/>
                  <a:pt x="202" y="1137"/>
                  <a:pt x="211" y="1137"/>
                </a:cubicBezTo>
                <a:cubicBezTo>
                  <a:pt x="227" y="1139"/>
                  <a:pt x="234" y="1135"/>
                  <a:pt x="239" y="1119"/>
                </a:cubicBezTo>
                <a:cubicBezTo>
                  <a:pt x="244" y="1102"/>
                  <a:pt x="247" y="1085"/>
                  <a:pt x="251" y="1068"/>
                </a:cubicBezTo>
                <a:cubicBezTo>
                  <a:pt x="257" y="1033"/>
                  <a:pt x="266" y="999"/>
                  <a:pt x="276" y="965"/>
                </a:cubicBezTo>
                <a:cubicBezTo>
                  <a:pt x="281" y="950"/>
                  <a:pt x="282" y="934"/>
                  <a:pt x="284" y="919"/>
                </a:cubicBezTo>
                <a:cubicBezTo>
                  <a:pt x="289" y="883"/>
                  <a:pt x="287" y="846"/>
                  <a:pt x="281" y="810"/>
                </a:cubicBezTo>
                <a:cubicBezTo>
                  <a:pt x="279" y="797"/>
                  <a:pt x="272" y="784"/>
                  <a:pt x="267" y="771"/>
                </a:cubicBezTo>
                <a:cubicBezTo>
                  <a:pt x="264" y="762"/>
                  <a:pt x="259" y="754"/>
                  <a:pt x="255" y="745"/>
                </a:cubicBezTo>
                <a:cubicBezTo>
                  <a:pt x="248" y="733"/>
                  <a:pt x="250" y="726"/>
                  <a:pt x="262" y="720"/>
                </a:cubicBezTo>
                <a:cubicBezTo>
                  <a:pt x="293" y="706"/>
                  <a:pt x="324" y="691"/>
                  <a:pt x="356" y="678"/>
                </a:cubicBezTo>
                <a:cubicBezTo>
                  <a:pt x="374" y="671"/>
                  <a:pt x="391" y="662"/>
                  <a:pt x="407" y="649"/>
                </a:cubicBezTo>
                <a:cubicBezTo>
                  <a:pt x="449" y="613"/>
                  <a:pt x="514" y="624"/>
                  <a:pt x="546" y="670"/>
                </a:cubicBezTo>
                <a:cubicBezTo>
                  <a:pt x="550" y="676"/>
                  <a:pt x="557" y="681"/>
                  <a:pt x="563" y="686"/>
                </a:cubicBezTo>
                <a:cubicBezTo>
                  <a:pt x="570" y="692"/>
                  <a:pt x="578" y="698"/>
                  <a:pt x="585" y="704"/>
                </a:cubicBezTo>
                <a:cubicBezTo>
                  <a:pt x="597" y="691"/>
                  <a:pt x="609" y="678"/>
                  <a:pt x="621" y="665"/>
                </a:cubicBezTo>
                <a:cubicBezTo>
                  <a:pt x="649" y="636"/>
                  <a:pt x="677" y="607"/>
                  <a:pt x="700" y="573"/>
                </a:cubicBezTo>
                <a:cubicBezTo>
                  <a:pt x="712" y="554"/>
                  <a:pt x="723" y="533"/>
                  <a:pt x="734" y="513"/>
                </a:cubicBezTo>
                <a:cubicBezTo>
                  <a:pt x="735" y="512"/>
                  <a:pt x="736" y="509"/>
                  <a:pt x="737" y="507"/>
                </a:cubicBezTo>
                <a:cubicBezTo>
                  <a:pt x="730" y="511"/>
                  <a:pt x="725" y="515"/>
                  <a:pt x="719" y="519"/>
                </a:cubicBezTo>
                <a:cubicBezTo>
                  <a:pt x="737" y="485"/>
                  <a:pt x="741" y="449"/>
                  <a:pt x="733" y="412"/>
                </a:cubicBezTo>
                <a:cubicBezTo>
                  <a:pt x="729" y="438"/>
                  <a:pt x="723" y="463"/>
                  <a:pt x="696" y="478"/>
                </a:cubicBezTo>
                <a:cubicBezTo>
                  <a:pt x="697" y="476"/>
                  <a:pt x="697" y="474"/>
                  <a:pt x="697" y="473"/>
                </a:cubicBezTo>
                <a:cubicBezTo>
                  <a:pt x="709" y="443"/>
                  <a:pt x="703" y="415"/>
                  <a:pt x="688" y="388"/>
                </a:cubicBezTo>
                <a:cubicBezTo>
                  <a:pt x="673" y="360"/>
                  <a:pt x="651" y="337"/>
                  <a:pt x="628" y="315"/>
                </a:cubicBezTo>
                <a:cubicBezTo>
                  <a:pt x="610" y="298"/>
                  <a:pt x="591" y="281"/>
                  <a:pt x="572" y="263"/>
                </a:cubicBezTo>
                <a:cubicBezTo>
                  <a:pt x="571" y="264"/>
                  <a:pt x="571" y="264"/>
                  <a:pt x="570" y="265"/>
                </a:cubicBezTo>
                <a:cubicBezTo>
                  <a:pt x="572" y="266"/>
                  <a:pt x="573" y="268"/>
                  <a:pt x="574" y="270"/>
                </a:cubicBezTo>
                <a:cubicBezTo>
                  <a:pt x="597" y="301"/>
                  <a:pt x="614" y="334"/>
                  <a:pt x="619" y="373"/>
                </a:cubicBezTo>
                <a:cubicBezTo>
                  <a:pt x="621" y="388"/>
                  <a:pt x="621" y="404"/>
                  <a:pt x="616" y="419"/>
                </a:cubicBezTo>
                <a:cubicBezTo>
                  <a:pt x="613" y="425"/>
                  <a:pt x="609" y="431"/>
                  <a:pt x="605" y="436"/>
                </a:cubicBezTo>
                <a:cubicBezTo>
                  <a:pt x="605" y="396"/>
                  <a:pt x="584" y="365"/>
                  <a:pt x="557" y="339"/>
                </a:cubicBezTo>
                <a:cubicBezTo>
                  <a:pt x="532" y="316"/>
                  <a:pt x="506" y="294"/>
                  <a:pt x="481" y="271"/>
                </a:cubicBezTo>
                <a:cubicBezTo>
                  <a:pt x="447" y="241"/>
                  <a:pt x="415" y="208"/>
                  <a:pt x="393" y="168"/>
                </a:cubicBezTo>
                <a:cubicBezTo>
                  <a:pt x="385" y="155"/>
                  <a:pt x="380" y="141"/>
                  <a:pt x="373" y="127"/>
                </a:cubicBezTo>
                <a:cubicBezTo>
                  <a:pt x="372" y="125"/>
                  <a:pt x="372" y="122"/>
                  <a:pt x="369" y="120"/>
                </a:cubicBezTo>
                <a:cubicBezTo>
                  <a:pt x="368" y="132"/>
                  <a:pt x="368" y="145"/>
                  <a:pt x="367" y="158"/>
                </a:cubicBezTo>
                <a:cubicBezTo>
                  <a:pt x="366" y="158"/>
                  <a:pt x="366" y="158"/>
                  <a:pt x="365" y="158"/>
                </a:cubicBezTo>
                <a:cubicBezTo>
                  <a:pt x="356" y="131"/>
                  <a:pt x="353" y="103"/>
                  <a:pt x="351" y="74"/>
                </a:cubicBezTo>
                <a:cubicBezTo>
                  <a:pt x="339" y="121"/>
                  <a:pt x="326" y="167"/>
                  <a:pt x="321" y="215"/>
                </a:cubicBezTo>
                <a:cubicBezTo>
                  <a:pt x="315" y="263"/>
                  <a:pt x="313" y="311"/>
                  <a:pt x="309" y="358"/>
                </a:cubicBezTo>
                <a:cubicBezTo>
                  <a:pt x="289" y="331"/>
                  <a:pt x="285" y="299"/>
                  <a:pt x="282" y="266"/>
                </a:cubicBezTo>
                <a:cubicBezTo>
                  <a:pt x="279" y="233"/>
                  <a:pt x="280" y="200"/>
                  <a:pt x="290" y="168"/>
                </a:cubicBezTo>
                <a:cubicBezTo>
                  <a:pt x="289" y="171"/>
                  <a:pt x="287" y="173"/>
                  <a:pt x="286" y="175"/>
                </a:cubicBezTo>
                <a:cubicBezTo>
                  <a:pt x="269" y="204"/>
                  <a:pt x="255" y="233"/>
                  <a:pt x="247" y="265"/>
                </a:cubicBezTo>
                <a:cubicBezTo>
                  <a:pt x="236" y="308"/>
                  <a:pt x="241" y="350"/>
                  <a:pt x="260" y="390"/>
                </a:cubicBezTo>
                <a:cubicBezTo>
                  <a:pt x="264" y="401"/>
                  <a:pt x="270" y="411"/>
                  <a:pt x="274" y="421"/>
                </a:cubicBezTo>
                <a:cubicBezTo>
                  <a:pt x="276" y="425"/>
                  <a:pt x="277" y="429"/>
                  <a:pt x="278" y="433"/>
                </a:cubicBezTo>
                <a:cubicBezTo>
                  <a:pt x="277" y="434"/>
                  <a:pt x="277" y="434"/>
                  <a:pt x="276" y="434"/>
                </a:cubicBezTo>
                <a:cubicBezTo>
                  <a:pt x="274" y="433"/>
                  <a:pt x="273" y="431"/>
                  <a:pt x="272" y="430"/>
                </a:cubicBezTo>
                <a:cubicBezTo>
                  <a:pt x="251" y="396"/>
                  <a:pt x="218" y="379"/>
                  <a:pt x="181" y="370"/>
                </a:cubicBezTo>
                <a:cubicBezTo>
                  <a:pt x="160" y="365"/>
                  <a:pt x="139" y="362"/>
                  <a:pt x="118" y="357"/>
                </a:cubicBezTo>
                <a:cubicBezTo>
                  <a:pt x="105" y="354"/>
                  <a:pt x="92" y="348"/>
                  <a:pt x="78" y="344"/>
                </a:cubicBezTo>
                <a:cubicBezTo>
                  <a:pt x="83" y="351"/>
                  <a:pt x="88" y="358"/>
                  <a:pt x="92" y="365"/>
                </a:cubicBezTo>
                <a:cubicBezTo>
                  <a:pt x="79" y="361"/>
                  <a:pt x="70" y="351"/>
                  <a:pt x="59" y="342"/>
                </a:cubicBezTo>
                <a:cubicBezTo>
                  <a:pt x="88" y="424"/>
                  <a:pt x="136" y="492"/>
                  <a:pt x="206" y="544"/>
                </a:cubicBezTo>
                <a:cubicBezTo>
                  <a:pt x="205" y="545"/>
                  <a:pt x="204" y="546"/>
                  <a:pt x="204" y="547"/>
                </a:cubicBezTo>
                <a:cubicBezTo>
                  <a:pt x="191" y="541"/>
                  <a:pt x="179" y="536"/>
                  <a:pt x="166" y="530"/>
                </a:cubicBezTo>
                <a:cubicBezTo>
                  <a:pt x="154" y="524"/>
                  <a:pt x="141" y="518"/>
                  <a:pt x="129" y="511"/>
                </a:cubicBezTo>
                <a:cubicBezTo>
                  <a:pt x="117" y="504"/>
                  <a:pt x="104" y="497"/>
                  <a:pt x="93" y="489"/>
                </a:cubicBezTo>
                <a:cubicBezTo>
                  <a:pt x="82" y="481"/>
                  <a:pt x="71" y="471"/>
                  <a:pt x="60" y="462"/>
                </a:cubicBezTo>
                <a:cubicBezTo>
                  <a:pt x="70" y="486"/>
                  <a:pt x="79" y="509"/>
                  <a:pt x="94" y="530"/>
                </a:cubicBezTo>
                <a:cubicBezTo>
                  <a:pt x="108" y="551"/>
                  <a:pt x="125" y="570"/>
                  <a:pt x="147" y="583"/>
                </a:cubicBezTo>
                <a:cubicBezTo>
                  <a:pt x="123" y="578"/>
                  <a:pt x="100" y="573"/>
                  <a:pt x="78" y="561"/>
                </a:cubicBezTo>
                <a:cubicBezTo>
                  <a:pt x="57" y="550"/>
                  <a:pt x="39" y="534"/>
                  <a:pt x="24" y="515"/>
                </a:cubicBezTo>
                <a:cubicBezTo>
                  <a:pt x="24" y="515"/>
                  <a:pt x="23" y="516"/>
                  <a:pt x="22" y="516"/>
                </a:cubicBezTo>
                <a:cubicBezTo>
                  <a:pt x="31" y="529"/>
                  <a:pt x="39" y="543"/>
                  <a:pt x="48" y="556"/>
                </a:cubicBezTo>
                <a:cubicBezTo>
                  <a:pt x="83" y="602"/>
                  <a:pt x="131" y="630"/>
                  <a:pt x="187" y="645"/>
                </a:cubicBezTo>
                <a:cubicBezTo>
                  <a:pt x="200" y="648"/>
                  <a:pt x="212" y="651"/>
                  <a:pt x="225" y="654"/>
                </a:cubicBezTo>
                <a:cubicBezTo>
                  <a:pt x="229" y="655"/>
                  <a:pt x="232" y="657"/>
                  <a:pt x="236" y="660"/>
                </a:cubicBezTo>
                <a:cubicBezTo>
                  <a:pt x="217" y="661"/>
                  <a:pt x="200" y="666"/>
                  <a:pt x="183" y="675"/>
                </a:cubicBezTo>
                <a:cubicBezTo>
                  <a:pt x="203" y="673"/>
                  <a:pt x="222" y="673"/>
                  <a:pt x="241" y="680"/>
                </a:cubicBezTo>
                <a:cubicBezTo>
                  <a:pt x="229" y="681"/>
                  <a:pt x="217" y="684"/>
                  <a:pt x="207" y="691"/>
                </a:cubicBezTo>
                <a:cubicBezTo>
                  <a:pt x="197" y="698"/>
                  <a:pt x="189" y="706"/>
                  <a:pt x="185" y="719"/>
                </a:cubicBezTo>
                <a:cubicBezTo>
                  <a:pt x="195" y="708"/>
                  <a:pt x="207" y="703"/>
                  <a:pt x="221" y="704"/>
                </a:cubicBezTo>
                <a:cubicBezTo>
                  <a:pt x="235" y="705"/>
                  <a:pt x="248" y="709"/>
                  <a:pt x="258" y="719"/>
                </a:cubicBezTo>
                <a:cubicBezTo>
                  <a:pt x="250" y="717"/>
                  <a:pt x="243" y="715"/>
                  <a:pt x="235" y="714"/>
                </a:cubicBezTo>
                <a:cubicBezTo>
                  <a:pt x="228" y="713"/>
                  <a:pt x="221" y="713"/>
                  <a:pt x="214" y="714"/>
                </a:cubicBezTo>
                <a:cubicBezTo>
                  <a:pt x="199" y="716"/>
                  <a:pt x="189" y="725"/>
                  <a:pt x="186" y="740"/>
                </a:cubicBezTo>
                <a:cubicBezTo>
                  <a:pt x="184" y="749"/>
                  <a:pt x="184" y="759"/>
                  <a:pt x="184" y="768"/>
                </a:cubicBezTo>
                <a:cubicBezTo>
                  <a:pt x="183" y="770"/>
                  <a:pt x="184" y="771"/>
                  <a:pt x="183" y="773"/>
                </a:cubicBezTo>
                <a:cubicBezTo>
                  <a:pt x="172" y="758"/>
                  <a:pt x="169" y="741"/>
                  <a:pt x="174" y="723"/>
                </a:cubicBezTo>
                <a:cubicBezTo>
                  <a:pt x="178" y="705"/>
                  <a:pt x="189" y="692"/>
                  <a:pt x="205" y="683"/>
                </a:cubicBezTo>
                <a:cubicBezTo>
                  <a:pt x="190" y="684"/>
                  <a:pt x="175" y="686"/>
                  <a:pt x="162" y="693"/>
                </a:cubicBezTo>
                <a:cubicBezTo>
                  <a:pt x="149" y="700"/>
                  <a:pt x="137" y="708"/>
                  <a:pt x="124" y="715"/>
                </a:cubicBezTo>
                <a:cubicBezTo>
                  <a:pt x="130" y="700"/>
                  <a:pt x="140" y="689"/>
                  <a:pt x="153" y="680"/>
                </a:cubicBezTo>
                <a:cubicBezTo>
                  <a:pt x="166" y="672"/>
                  <a:pt x="179" y="665"/>
                  <a:pt x="191" y="658"/>
                </a:cubicBezTo>
                <a:cubicBezTo>
                  <a:pt x="89" y="633"/>
                  <a:pt x="21" y="572"/>
                  <a:pt x="0" y="464"/>
                </a:cubicBezTo>
                <a:cubicBezTo>
                  <a:pt x="27" y="505"/>
                  <a:pt x="57" y="542"/>
                  <a:pt x="105" y="561"/>
                </a:cubicBezTo>
                <a:cubicBezTo>
                  <a:pt x="85" y="542"/>
                  <a:pt x="72" y="519"/>
                  <a:pt x="63" y="493"/>
                </a:cubicBezTo>
                <a:cubicBezTo>
                  <a:pt x="55" y="472"/>
                  <a:pt x="49" y="451"/>
                  <a:pt x="43" y="429"/>
                </a:cubicBezTo>
                <a:cubicBezTo>
                  <a:pt x="73" y="466"/>
                  <a:pt x="121" y="496"/>
                  <a:pt x="152" y="510"/>
                </a:cubicBezTo>
                <a:cubicBezTo>
                  <a:pt x="91" y="458"/>
                  <a:pt x="64" y="387"/>
                  <a:pt x="42" y="313"/>
                </a:cubicBezTo>
                <a:cubicBezTo>
                  <a:pt x="47" y="319"/>
                  <a:pt x="52" y="324"/>
                  <a:pt x="57" y="330"/>
                </a:cubicBezTo>
                <a:cubicBezTo>
                  <a:pt x="58" y="330"/>
                  <a:pt x="58" y="329"/>
                  <a:pt x="59" y="329"/>
                </a:cubicBezTo>
                <a:cubicBezTo>
                  <a:pt x="54" y="320"/>
                  <a:pt x="50" y="310"/>
                  <a:pt x="46" y="303"/>
                </a:cubicBezTo>
                <a:cubicBezTo>
                  <a:pt x="52" y="308"/>
                  <a:pt x="58" y="313"/>
                  <a:pt x="65" y="319"/>
                </a:cubicBezTo>
                <a:cubicBezTo>
                  <a:pt x="83" y="334"/>
                  <a:pt x="106" y="343"/>
                  <a:pt x="129" y="347"/>
                </a:cubicBezTo>
                <a:cubicBezTo>
                  <a:pt x="146" y="350"/>
                  <a:pt x="163" y="354"/>
                  <a:pt x="180" y="357"/>
                </a:cubicBezTo>
                <a:cubicBezTo>
                  <a:pt x="202" y="362"/>
                  <a:pt x="223" y="371"/>
                  <a:pt x="243" y="385"/>
                </a:cubicBezTo>
                <a:cubicBezTo>
                  <a:pt x="243" y="383"/>
                  <a:pt x="243" y="382"/>
                  <a:pt x="242" y="381"/>
                </a:cubicBezTo>
                <a:cubicBezTo>
                  <a:pt x="221" y="333"/>
                  <a:pt x="224" y="285"/>
                  <a:pt x="242" y="237"/>
                </a:cubicBezTo>
                <a:cubicBezTo>
                  <a:pt x="257" y="196"/>
                  <a:pt x="279" y="159"/>
                  <a:pt x="310" y="128"/>
                </a:cubicBezTo>
                <a:cubicBezTo>
                  <a:pt x="312" y="125"/>
                  <a:pt x="315" y="123"/>
                  <a:pt x="319" y="120"/>
                </a:cubicBezTo>
                <a:cubicBezTo>
                  <a:pt x="289" y="185"/>
                  <a:pt x="286" y="251"/>
                  <a:pt x="301" y="318"/>
                </a:cubicBezTo>
                <a:cubicBezTo>
                  <a:pt x="297" y="207"/>
                  <a:pt x="329" y="104"/>
                  <a:pt x="361" y="0"/>
                </a:cubicBezTo>
                <a:cubicBezTo>
                  <a:pt x="362" y="0"/>
                  <a:pt x="363" y="0"/>
                  <a:pt x="363" y="0"/>
                </a:cubicBezTo>
                <a:cubicBezTo>
                  <a:pt x="363" y="22"/>
                  <a:pt x="362" y="45"/>
                  <a:pt x="361" y="67"/>
                </a:cubicBezTo>
                <a:cubicBezTo>
                  <a:pt x="361" y="67"/>
                  <a:pt x="362" y="67"/>
                  <a:pt x="362" y="67"/>
                </a:cubicBezTo>
                <a:cubicBezTo>
                  <a:pt x="363" y="64"/>
                  <a:pt x="364" y="60"/>
                  <a:pt x="365" y="56"/>
                </a:cubicBezTo>
                <a:cubicBezTo>
                  <a:pt x="366" y="56"/>
                  <a:pt x="366" y="56"/>
                  <a:pt x="366" y="56"/>
                </a:cubicBezTo>
                <a:cubicBezTo>
                  <a:pt x="368" y="62"/>
                  <a:pt x="368" y="68"/>
                  <a:pt x="370" y="74"/>
                </a:cubicBezTo>
                <a:cubicBezTo>
                  <a:pt x="380" y="123"/>
                  <a:pt x="404" y="166"/>
                  <a:pt x="437" y="205"/>
                </a:cubicBezTo>
                <a:cubicBezTo>
                  <a:pt x="464" y="237"/>
                  <a:pt x="496" y="265"/>
                  <a:pt x="528" y="293"/>
                </a:cubicBezTo>
                <a:cubicBezTo>
                  <a:pt x="542" y="305"/>
                  <a:pt x="555" y="318"/>
                  <a:pt x="568" y="331"/>
                </a:cubicBezTo>
                <a:cubicBezTo>
                  <a:pt x="589" y="354"/>
                  <a:pt x="607" y="378"/>
                  <a:pt x="609" y="411"/>
                </a:cubicBezTo>
                <a:cubicBezTo>
                  <a:pt x="610" y="410"/>
                  <a:pt x="610" y="410"/>
                  <a:pt x="611" y="410"/>
                </a:cubicBezTo>
                <a:cubicBezTo>
                  <a:pt x="610" y="400"/>
                  <a:pt x="610" y="391"/>
                  <a:pt x="608" y="381"/>
                </a:cubicBezTo>
                <a:cubicBezTo>
                  <a:pt x="599" y="325"/>
                  <a:pt x="572" y="277"/>
                  <a:pt x="535" y="235"/>
                </a:cubicBezTo>
                <a:cubicBezTo>
                  <a:pt x="533" y="233"/>
                  <a:pt x="532" y="230"/>
                  <a:pt x="530" y="228"/>
                </a:cubicBezTo>
                <a:cubicBezTo>
                  <a:pt x="530" y="228"/>
                  <a:pt x="530" y="228"/>
                  <a:pt x="530" y="226"/>
                </a:cubicBezTo>
                <a:cubicBezTo>
                  <a:pt x="542" y="234"/>
                  <a:pt x="554" y="241"/>
                  <a:pt x="566" y="249"/>
                </a:cubicBezTo>
                <a:cubicBezTo>
                  <a:pt x="604" y="275"/>
                  <a:pt x="639" y="303"/>
                  <a:pt x="669" y="338"/>
                </a:cubicBezTo>
                <a:cubicBezTo>
                  <a:pt x="688" y="360"/>
                  <a:pt x="705" y="383"/>
                  <a:pt x="711" y="412"/>
                </a:cubicBezTo>
                <a:cubicBezTo>
                  <a:pt x="714" y="424"/>
                  <a:pt x="713" y="437"/>
                  <a:pt x="714" y="448"/>
                </a:cubicBezTo>
                <a:cubicBezTo>
                  <a:pt x="720" y="439"/>
                  <a:pt x="722" y="407"/>
                  <a:pt x="717" y="385"/>
                </a:cubicBezTo>
                <a:cubicBezTo>
                  <a:pt x="713" y="363"/>
                  <a:pt x="703" y="343"/>
                  <a:pt x="691" y="324"/>
                </a:cubicBezTo>
                <a:cubicBezTo>
                  <a:pt x="694" y="326"/>
                  <a:pt x="698" y="328"/>
                  <a:pt x="701" y="330"/>
                </a:cubicBezTo>
                <a:cubicBezTo>
                  <a:pt x="725" y="352"/>
                  <a:pt x="739" y="380"/>
                  <a:pt x="745" y="412"/>
                </a:cubicBezTo>
                <a:cubicBezTo>
                  <a:pt x="749" y="431"/>
                  <a:pt x="748" y="451"/>
                  <a:pt x="745" y="471"/>
                </a:cubicBezTo>
                <a:cubicBezTo>
                  <a:pt x="753" y="452"/>
                  <a:pt x="756" y="431"/>
                  <a:pt x="756" y="411"/>
                </a:cubicBezTo>
                <a:cubicBezTo>
                  <a:pt x="762" y="435"/>
                  <a:pt x="762" y="460"/>
                  <a:pt x="757" y="485"/>
                </a:cubicBezTo>
                <a:cubicBezTo>
                  <a:pt x="748" y="526"/>
                  <a:pt x="727" y="561"/>
                  <a:pt x="702" y="595"/>
                </a:cubicBezTo>
                <a:cubicBezTo>
                  <a:pt x="671" y="635"/>
                  <a:pt x="636" y="671"/>
                  <a:pt x="598" y="706"/>
                </a:cubicBezTo>
                <a:cubicBezTo>
                  <a:pt x="597" y="707"/>
                  <a:pt x="595" y="708"/>
                  <a:pt x="592" y="710"/>
                </a:cubicBezTo>
                <a:cubicBezTo>
                  <a:pt x="601" y="716"/>
                  <a:pt x="601" y="724"/>
                  <a:pt x="602" y="732"/>
                </a:cubicBezTo>
                <a:cubicBezTo>
                  <a:pt x="602" y="746"/>
                  <a:pt x="603" y="759"/>
                  <a:pt x="604" y="772"/>
                </a:cubicBezTo>
                <a:cubicBezTo>
                  <a:pt x="604" y="775"/>
                  <a:pt x="605" y="778"/>
                  <a:pt x="606" y="781"/>
                </a:cubicBezTo>
                <a:cubicBezTo>
                  <a:pt x="613" y="805"/>
                  <a:pt x="615" y="828"/>
                  <a:pt x="610" y="852"/>
                </a:cubicBezTo>
                <a:cubicBezTo>
                  <a:pt x="609" y="858"/>
                  <a:pt x="606" y="864"/>
                  <a:pt x="604" y="870"/>
                </a:cubicBezTo>
                <a:cubicBezTo>
                  <a:pt x="605" y="871"/>
                  <a:pt x="607" y="873"/>
                  <a:pt x="609" y="874"/>
                </a:cubicBezTo>
                <a:cubicBezTo>
                  <a:pt x="623" y="882"/>
                  <a:pt x="630" y="895"/>
                  <a:pt x="636" y="909"/>
                </a:cubicBezTo>
                <a:cubicBezTo>
                  <a:pt x="639" y="918"/>
                  <a:pt x="637" y="928"/>
                  <a:pt x="632" y="936"/>
                </a:cubicBezTo>
                <a:cubicBezTo>
                  <a:pt x="624" y="947"/>
                  <a:pt x="616" y="958"/>
                  <a:pt x="608" y="970"/>
                </a:cubicBezTo>
                <a:cubicBezTo>
                  <a:pt x="606" y="973"/>
                  <a:pt x="604" y="977"/>
                  <a:pt x="604" y="981"/>
                </a:cubicBezTo>
                <a:cubicBezTo>
                  <a:pt x="603" y="1005"/>
                  <a:pt x="602" y="1029"/>
                  <a:pt x="603" y="1052"/>
                </a:cubicBezTo>
                <a:cubicBezTo>
                  <a:pt x="603" y="1062"/>
                  <a:pt x="605" y="1071"/>
                  <a:pt x="607" y="1081"/>
                </a:cubicBezTo>
                <a:cubicBezTo>
                  <a:pt x="610" y="1092"/>
                  <a:pt x="618" y="1099"/>
                  <a:pt x="629" y="1101"/>
                </a:cubicBezTo>
                <a:cubicBezTo>
                  <a:pt x="644" y="1104"/>
                  <a:pt x="660" y="1106"/>
                  <a:pt x="674" y="1110"/>
                </a:cubicBezTo>
                <a:cubicBezTo>
                  <a:pt x="685" y="1112"/>
                  <a:pt x="696" y="1116"/>
                  <a:pt x="707" y="1119"/>
                </a:cubicBezTo>
                <a:cubicBezTo>
                  <a:pt x="709" y="1120"/>
                  <a:pt x="712" y="1120"/>
                  <a:pt x="715" y="1121"/>
                </a:cubicBezTo>
                <a:cubicBezTo>
                  <a:pt x="732" y="1121"/>
                  <a:pt x="748" y="1127"/>
                  <a:pt x="762" y="1139"/>
                </a:cubicBezTo>
                <a:cubicBezTo>
                  <a:pt x="770" y="1146"/>
                  <a:pt x="776" y="1155"/>
                  <a:pt x="772" y="1166"/>
                </a:cubicBezTo>
                <a:cubicBezTo>
                  <a:pt x="768" y="1178"/>
                  <a:pt x="758" y="1181"/>
                  <a:pt x="747" y="1181"/>
                </a:cubicBezTo>
                <a:cubicBezTo>
                  <a:pt x="727" y="1182"/>
                  <a:pt x="707" y="1180"/>
                  <a:pt x="693" y="1164"/>
                </a:cubicBezTo>
                <a:cubicBezTo>
                  <a:pt x="685" y="1155"/>
                  <a:pt x="677" y="1156"/>
                  <a:pt x="668" y="1154"/>
                </a:cubicBezTo>
                <a:cubicBezTo>
                  <a:pt x="649" y="1151"/>
                  <a:pt x="630" y="1149"/>
                  <a:pt x="612" y="1144"/>
                </a:cubicBezTo>
                <a:cubicBezTo>
                  <a:pt x="586" y="1137"/>
                  <a:pt x="569" y="1120"/>
                  <a:pt x="565" y="1092"/>
                </a:cubicBezTo>
                <a:cubicBezTo>
                  <a:pt x="565" y="1091"/>
                  <a:pt x="564" y="1090"/>
                  <a:pt x="564" y="1089"/>
                </a:cubicBezTo>
                <a:cubicBezTo>
                  <a:pt x="551" y="1100"/>
                  <a:pt x="538" y="1110"/>
                  <a:pt x="533" y="1127"/>
                </a:cubicBezTo>
                <a:cubicBezTo>
                  <a:pt x="530" y="1135"/>
                  <a:pt x="526" y="1142"/>
                  <a:pt x="521" y="1148"/>
                </a:cubicBezTo>
                <a:cubicBezTo>
                  <a:pt x="519" y="1152"/>
                  <a:pt x="520" y="1154"/>
                  <a:pt x="523" y="1157"/>
                </a:cubicBezTo>
                <a:cubicBezTo>
                  <a:pt x="533" y="1164"/>
                  <a:pt x="542" y="1171"/>
                  <a:pt x="551" y="1180"/>
                </a:cubicBezTo>
                <a:cubicBezTo>
                  <a:pt x="557" y="1186"/>
                  <a:pt x="555" y="1191"/>
                  <a:pt x="546" y="1192"/>
                </a:cubicBezTo>
                <a:cubicBezTo>
                  <a:pt x="510" y="1198"/>
                  <a:pt x="473" y="1197"/>
                  <a:pt x="437" y="1188"/>
                </a:cubicBezTo>
                <a:cubicBezTo>
                  <a:pt x="426" y="1185"/>
                  <a:pt x="425" y="1183"/>
                  <a:pt x="425" y="1172"/>
                </a:cubicBezTo>
                <a:cubicBezTo>
                  <a:pt x="424" y="1161"/>
                  <a:pt x="424" y="1149"/>
                  <a:pt x="423" y="1137"/>
                </a:cubicBezTo>
                <a:cubicBezTo>
                  <a:pt x="423" y="1135"/>
                  <a:pt x="421" y="1133"/>
                  <a:pt x="419" y="1131"/>
                </a:cubicBezTo>
                <a:cubicBezTo>
                  <a:pt x="418" y="1133"/>
                  <a:pt x="416" y="1135"/>
                  <a:pt x="415" y="1137"/>
                </a:cubicBezTo>
                <a:cubicBezTo>
                  <a:pt x="413" y="1143"/>
                  <a:pt x="412" y="1151"/>
                  <a:pt x="405" y="1155"/>
                </a:cubicBezTo>
                <a:cubicBezTo>
                  <a:pt x="407" y="1164"/>
                  <a:pt x="409" y="1173"/>
                  <a:pt x="411" y="1181"/>
                </a:cubicBezTo>
                <a:cubicBezTo>
                  <a:pt x="412" y="1188"/>
                  <a:pt x="410" y="1193"/>
                  <a:pt x="403" y="1195"/>
                </a:cubicBezTo>
                <a:cubicBezTo>
                  <a:pt x="396" y="1198"/>
                  <a:pt x="389" y="1201"/>
                  <a:pt x="381" y="1204"/>
                </a:cubicBezTo>
                <a:cubicBezTo>
                  <a:pt x="379" y="1205"/>
                  <a:pt x="377" y="1206"/>
                  <a:pt x="375" y="1207"/>
                </a:cubicBezTo>
                <a:cubicBezTo>
                  <a:pt x="370" y="1207"/>
                  <a:pt x="366" y="1207"/>
                  <a:pt x="361" y="1207"/>
                </a:cubicBezTo>
                <a:close/>
                <a:moveTo>
                  <a:pt x="594" y="865"/>
                </a:moveTo>
                <a:cubicBezTo>
                  <a:pt x="603" y="840"/>
                  <a:pt x="603" y="814"/>
                  <a:pt x="599" y="788"/>
                </a:cubicBezTo>
                <a:cubicBezTo>
                  <a:pt x="598" y="780"/>
                  <a:pt x="595" y="773"/>
                  <a:pt x="587" y="768"/>
                </a:cubicBezTo>
                <a:cubicBezTo>
                  <a:pt x="582" y="764"/>
                  <a:pt x="577" y="759"/>
                  <a:pt x="571" y="755"/>
                </a:cubicBezTo>
                <a:cubicBezTo>
                  <a:pt x="568" y="752"/>
                  <a:pt x="564" y="750"/>
                  <a:pt x="560" y="748"/>
                </a:cubicBezTo>
                <a:cubicBezTo>
                  <a:pt x="542" y="790"/>
                  <a:pt x="511" y="810"/>
                  <a:pt x="466" y="809"/>
                </a:cubicBezTo>
                <a:cubicBezTo>
                  <a:pt x="423" y="807"/>
                  <a:pt x="389" y="790"/>
                  <a:pt x="369" y="749"/>
                </a:cubicBezTo>
                <a:cubicBezTo>
                  <a:pt x="358" y="756"/>
                  <a:pt x="347" y="761"/>
                  <a:pt x="337" y="767"/>
                </a:cubicBezTo>
                <a:cubicBezTo>
                  <a:pt x="322" y="777"/>
                  <a:pt x="308" y="787"/>
                  <a:pt x="293" y="798"/>
                </a:cubicBezTo>
                <a:cubicBezTo>
                  <a:pt x="292" y="799"/>
                  <a:pt x="290" y="803"/>
                  <a:pt x="291" y="805"/>
                </a:cubicBezTo>
                <a:cubicBezTo>
                  <a:pt x="297" y="834"/>
                  <a:pt x="299" y="863"/>
                  <a:pt x="298" y="892"/>
                </a:cubicBezTo>
                <a:cubicBezTo>
                  <a:pt x="298" y="895"/>
                  <a:pt x="298" y="899"/>
                  <a:pt x="300" y="901"/>
                </a:cubicBezTo>
                <a:cubicBezTo>
                  <a:pt x="317" y="922"/>
                  <a:pt x="334" y="944"/>
                  <a:pt x="352" y="965"/>
                </a:cubicBezTo>
                <a:cubicBezTo>
                  <a:pt x="373" y="989"/>
                  <a:pt x="396" y="1013"/>
                  <a:pt x="424" y="1030"/>
                </a:cubicBezTo>
                <a:cubicBezTo>
                  <a:pt x="442" y="1042"/>
                  <a:pt x="462" y="1051"/>
                  <a:pt x="485" y="1048"/>
                </a:cubicBezTo>
                <a:cubicBezTo>
                  <a:pt x="504" y="1046"/>
                  <a:pt x="521" y="1038"/>
                  <a:pt x="535" y="1025"/>
                </a:cubicBezTo>
                <a:cubicBezTo>
                  <a:pt x="555" y="1006"/>
                  <a:pt x="574" y="988"/>
                  <a:pt x="593" y="968"/>
                </a:cubicBezTo>
                <a:cubicBezTo>
                  <a:pt x="603" y="957"/>
                  <a:pt x="613" y="944"/>
                  <a:pt x="621" y="932"/>
                </a:cubicBezTo>
                <a:cubicBezTo>
                  <a:pt x="631" y="917"/>
                  <a:pt x="628" y="901"/>
                  <a:pt x="614" y="890"/>
                </a:cubicBezTo>
                <a:cubicBezTo>
                  <a:pt x="607" y="885"/>
                  <a:pt x="598" y="880"/>
                  <a:pt x="590" y="877"/>
                </a:cubicBezTo>
                <a:cubicBezTo>
                  <a:pt x="554" y="864"/>
                  <a:pt x="517" y="863"/>
                  <a:pt x="480" y="867"/>
                </a:cubicBezTo>
                <a:cubicBezTo>
                  <a:pt x="435" y="871"/>
                  <a:pt x="392" y="885"/>
                  <a:pt x="350" y="900"/>
                </a:cubicBezTo>
                <a:cubicBezTo>
                  <a:pt x="348" y="901"/>
                  <a:pt x="346" y="902"/>
                  <a:pt x="343" y="903"/>
                </a:cubicBezTo>
                <a:cubicBezTo>
                  <a:pt x="346" y="899"/>
                  <a:pt x="349" y="897"/>
                  <a:pt x="352" y="895"/>
                </a:cubicBezTo>
                <a:cubicBezTo>
                  <a:pt x="368" y="887"/>
                  <a:pt x="385" y="880"/>
                  <a:pt x="402" y="872"/>
                </a:cubicBezTo>
                <a:cubicBezTo>
                  <a:pt x="404" y="871"/>
                  <a:pt x="407" y="869"/>
                  <a:pt x="409" y="868"/>
                </a:cubicBezTo>
                <a:cubicBezTo>
                  <a:pt x="416" y="862"/>
                  <a:pt x="423" y="857"/>
                  <a:pt x="430" y="852"/>
                </a:cubicBezTo>
                <a:cubicBezTo>
                  <a:pt x="432" y="851"/>
                  <a:pt x="433" y="850"/>
                  <a:pt x="434" y="849"/>
                </a:cubicBezTo>
                <a:cubicBezTo>
                  <a:pt x="437" y="846"/>
                  <a:pt x="440" y="842"/>
                  <a:pt x="443" y="840"/>
                </a:cubicBezTo>
                <a:cubicBezTo>
                  <a:pt x="450" y="836"/>
                  <a:pt x="456" y="833"/>
                  <a:pt x="463" y="830"/>
                </a:cubicBezTo>
                <a:cubicBezTo>
                  <a:pt x="471" y="825"/>
                  <a:pt x="476" y="826"/>
                  <a:pt x="480" y="835"/>
                </a:cubicBezTo>
                <a:cubicBezTo>
                  <a:pt x="483" y="840"/>
                  <a:pt x="485" y="846"/>
                  <a:pt x="488" y="852"/>
                </a:cubicBezTo>
                <a:cubicBezTo>
                  <a:pt x="488" y="852"/>
                  <a:pt x="489" y="851"/>
                  <a:pt x="490" y="851"/>
                </a:cubicBezTo>
                <a:cubicBezTo>
                  <a:pt x="490" y="841"/>
                  <a:pt x="490" y="831"/>
                  <a:pt x="490" y="821"/>
                </a:cubicBezTo>
                <a:cubicBezTo>
                  <a:pt x="490" y="815"/>
                  <a:pt x="492" y="812"/>
                  <a:pt x="499" y="813"/>
                </a:cubicBezTo>
                <a:cubicBezTo>
                  <a:pt x="508" y="813"/>
                  <a:pt x="517" y="813"/>
                  <a:pt x="526" y="813"/>
                </a:cubicBezTo>
                <a:cubicBezTo>
                  <a:pt x="528" y="813"/>
                  <a:pt x="531" y="813"/>
                  <a:pt x="532" y="812"/>
                </a:cubicBezTo>
                <a:cubicBezTo>
                  <a:pt x="535" y="804"/>
                  <a:pt x="542" y="807"/>
                  <a:pt x="547" y="808"/>
                </a:cubicBezTo>
                <a:cubicBezTo>
                  <a:pt x="559" y="810"/>
                  <a:pt x="570" y="814"/>
                  <a:pt x="582" y="816"/>
                </a:cubicBezTo>
                <a:cubicBezTo>
                  <a:pt x="590" y="818"/>
                  <a:pt x="591" y="820"/>
                  <a:pt x="590" y="829"/>
                </a:cubicBezTo>
                <a:cubicBezTo>
                  <a:pt x="589" y="837"/>
                  <a:pt x="586" y="844"/>
                  <a:pt x="584" y="852"/>
                </a:cubicBezTo>
                <a:cubicBezTo>
                  <a:pt x="581" y="862"/>
                  <a:pt x="581" y="862"/>
                  <a:pt x="592" y="865"/>
                </a:cubicBezTo>
                <a:cubicBezTo>
                  <a:pt x="592" y="865"/>
                  <a:pt x="593" y="865"/>
                  <a:pt x="594" y="865"/>
                </a:cubicBezTo>
                <a:close/>
                <a:moveTo>
                  <a:pt x="306" y="1063"/>
                </a:moveTo>
                <a:cubicBezTo>
                  <a:pt x="313" y="1059"/>
                  <a:pt x="319" y="1057"/>
                  <a:pt x="325" y="1054"/>
                </a:cubicBezTo>
                <a:cubicBezTo>
                  <a:pt x="339" y="1045"/>
                  <a:pt x="343" y="1032"/>
                  <a:pt x="341" y="1017"/>
                </a:cubicBezTo>
                <a:cubicBezTo>
                  <a:pt x="341" y="1014"/>
                  <a:pt x="340" y="1011"/>
                  <a:pt x="339" y="1008"/>
                </a:cubicBezTo>
                <a:cubicBezTo>
                  <a:pt x="332" y="981"/>
                  <a:pt x="319" y="957"/>
                  <a:pt x="304" y="934"/>
                </a:cubicBezTo>
                <a:cubicBezTo>
                  <a:pt x="301" y="930"/>
                  <a:pt x="299" y="927"/>
                  <a:pt x="296" y="922"/>
                </a:cubicBezTo>
                <a:cubicBezTo>
                  <a:pt x="293" y="933"/>
                  <a:pt x="291" y="943"/>
                  <a:pt x="288" y="952"/>
                </a:cubicBezTo>
                <a:cubicBezTo>
                  <a:pt x="275" y="997"/>
                  <a:pt x="265" y="1043"/>
                  <a:pt x="257" y="1089"/>
                </a:cubicBezTo>
                <a:cubicBezTo>
                  <a:pt x="255" y="1103"/>
                  <a:pt x="250" y="1118"/>
                  <a:pt x="244" y="1131"/>
                </a:cubicBezTo>
                <a:cubicBezTo>
                  <a:pt x="240" y="1143"/>
                  <a:pt x="229" y="1149"/>
                  <a:pt x="215" y="1148"/>
                </a:cubicBezTo>
                <a:cubicBezTo>
                  <a:pt x="204" y="1147"/>
                  <a:pt x="194" y="1145"/>
                  <a:pt x="183" y="1143"/>
                </a:cubicBezTo>
                <a:cubicBezTo>
                  <a:pt x="175" y="1142"/>
                  <a:pt x="167" y="1149"/>
                  <a:pt x="169" y="1157"/>
                </a:cubicBezTo>
                <a:cubicBezTo>
                  <a:pt x="170" y="1166"/>
                  <a:pt x="175" y="1172"/>
                  <a:pt x="183" y="1176"/>
                </a:cubicBezTo>
                <a:cubicBezTo>
                  <a:pt x="195" y="1182"/>
                  <a:pt x="208" y="1184"/>
                  <a:pt x="221" y="1184"/>
                </a:cubicBezTo>
                <a:cubicBezTo>
                  <a:pt x="245" y="1183"/>
                  <a:pt x="263" y="1172"/>
                  <a:pt x="273" y="1149"/>
                </a:cubicBezTo>
                <a:cubicBezTo>
                  <a:pt x="284" y="1127"/>
                  <a:pt x="289" y="1102"/>
                  <a:pt x="293" y="1078"/>
                </a:cubicBezTo>
                <a:cubicBezTo>
                  <a:pt x="298" y="1054"/>
                  <a:pt x="303" y="1030"/>
                  <a:pt x="308" y="1007"/>
                </a:cubicBezTo>
                <a:cubicBezTo>
                  <a:pt x="309" y="1002"/>
                  <a:pt x="312" y="997"/>
                  <a:pt x="314" y="993"/>
                </a:cubicBezTo>
                <a:cubicBezTo>
                  <a:pt x="315" y="993"/>
                  <a:pt x="316" y="993"/>
                  <a:pt x="316" y="993"/>
                </a:cubicBezTo>
                <a:cubicBezTo>
                  <a:pt x="313" y="1016"/>
                  <a:pt x="310" y="1038"/>
                  <a:pt x="306" y="1063"/>
                </a:cubicBezTo>
                <a:close/>
                <a:moveTo>
                  <a:pt x="298" y="909"/>
                </a:moveTo>
                <a:cubicBezTo>
                  <a:pt x="297" y="910"/>
                  <a:pt x="296" y="910"/>
                  <a:pt x="295" y="911"/>
                </a:cubicBezTo>
                <a:cubicBezTo>
                  <a:pt x="297" y="914"/>
                  <a:pt x="297" y="918"/>
                  <a:pt x="300" y="920"/>
                </a:cubicBezTo>
                <a:cubicBezTo>
                  <a:pt x="323" y="948"/>
                  <a:pt x="341" y="978"/>
                  <a:pt x="349" y="1014"/>
                </a:cubicBezTo>
                <a:cubicBezTo>
                  <a:pt x="355" y="1041"/>
                  <a:pt x="341" y="1060"/>
                  <a:pt x="314" y="1065"/>
                </a:cubicBezTo>
                <a:cubicBezTo>
                  <a:pt x="312" y="1065"/>
                  <a:pt x="311" y="1065"/>
                  <a:pt x="310" y="1065"/>
                </a:cubicBezTo>
                <a:cubicBezTo>
                  <a:pt x="306" y="1065"/>
                  <a:pt x="305" y="1068"/>
                  <a:pt x="306" y="1071"/>
                </a:cubicBezTo>
                <a:cubicBezTo>
                  <a:pt x="309" y="1083"/>
                  <a:pt x="314" y="1094"/>
                  <a:pt x="328" y="1099"/>
                </a:cubicBezTo>
                <a:cubicBezTo>
                  <a:pt x="349" y="1107"/>
                  <a:pt x="372" y="1113"/>
                  <a:pt x="395" y="1115"/>
                </a:cubicBezTo>
                <a:cubicBezTo>
                  <a:pt x="397" y="1116"/>
                  <a:pt x="401" y="1114"/>
                  <a:pt x="402" y="1112"/>
                </a:cubicBezTo>
                <a:cubicBezTo>
                  <a:pt x="407" y="1104"/>
                  <a:pt x="411" y="1095"/>
                  <a:pt x="413" y="1086"/>
                </a:cubicBezTo>
                <a:cubicBezTo>
                  <a:pt x="416" y="1070"/>
                  <a:pt x="411" y="1055"/>
                  <a:pt x="406" y="1040"/>
                </a:cubicBezTo>
                <a:cubicBezTo>
                  <a:pt x="403" y="1032"/>
                  <a:pt x="399" y="1027"/>
                  <a:pt x="393" y="1021"/>
                </a:cubicBezTo>
                <a:cubicBezTo>
                  <a:pt x="362" y="993"/>
                  <a:pt x="333" y="963"/>
                  <a:pt x="311" y="927"/>
                </a:cubicBezTo>
                <a:cubicBezTo>
                  <a:pt x="307" y="921"/>
                  <a:pt x="302" y="915"/>
                  <a:pt x="298" y="909"/>
                </a:cubicBezTo>
                <a:close/>
                <a:moveTo>
                  <a:pt x="406" y="1117"/>
                </a:moveTo>
                <a:cubicBezTo>
                  <a:pt x="450" y="1121"/>
                  <a:pt x="491" y="1119"/>
                  <a:pt x="530" y="1099"/>
                </a:cubicBezTo>
                <a:cubicBezTo>
                  <a:pt x="548" y="1090"/>
                  <a:pt x="560" y="1076"/>
                  <a:pt x="563" y="1056"/>
                </a:cubicBezTo>
                <a:cubicBezTo>
                  <a:pt x="565" y="1048"/>
                  <a:pt x="566" y="1040"/>
                  <a:pt x="567" y="1031"/>
                </a:cubicBezTo>
                <a:cubicBezTo>
                  <a:pt x="567" y="1025"/>
                  <a:pt x="567" y="1019"/>
                  <a:pt x="568" y="1011"/>
                </a:cubicBezTo>
                <a:cubicBezTo>
                  <a:pt x="561" y="1017"/>
                  <a:pt x="557" y="1021"/>
                  <a:pt x="551" y="1024"/>
                </a:cubicBezTo>
                <a:cubicBezTo>
                  <a:pt x="537" y="1034"/>
                  <a:pt x="523" y="1043"/>
                  <a:pt x="508" y="1051"/>
                </a:cubicBezTo>
                <a:cubicBezTo>
                  <a:pt x="479" y="1066"/>
                  <a:pt x="451" y="1058"/>
                  <a:pt x="424" y="1043"/>
                </a:cubicBezTo>
                <a:cubicBezTo>
                  <a:pt x="418" y="1040"/>
                  <a:pt x="412" y="1036"/>
                  <a:pt x="406" y="1032"/>
                </a:cubicBezTo>
                <a:cubicBezTo>
                  <a:pt x="419" y="1060"/>
                  <a:pt x="426" y="1088"/>
                  <a:pt x="406" y="1117"/>
                </a:cubicBezTo>
                <a:close/>
                <a:moveTo>
                  <a:pt x="552" y="724"/>
                </a:moveTo>
                <a:cubicBezTo>
                  <a:pt x="552" y="720"/>
                  <a:pt x="552" y="715"/>
                  <a:pt x="551" y="711"/>
                </a:cubicBezTo>
                <a:cubicBezTo>
                  <a:pt x="544" y="669"/>
                  <a:pt x="507" y="639"/>
                  <a:pt x="464" y="639"/>
                </a:cubicBezTo>
                <a:cubicBezTo>
                  <a:pt x="430" y="639"/>
                  <a:pt x="399" y="662"/>
                  <a:pt x="391" y="693"/>
                </a:cubicBezTo>
                <a:cubicBezTo>
                  <a:pt x="376" y="746"/>
                  <a:pt x="426" y="812"/>
                  <a:pt x="493" y="795"/>
                </a:cubicBezTo>
                <a:cubicBezTo>
                  <a:pt x="529" y="787"/>
                  <a:pt x="552" y="758"/>
                  <a:pt x="552" y="724"/>
                </a:cubicBezTo>
                <a:close/>
                <a:moveTo>
                  <a:pt x="377" y="681"/>
                </a:moveTo>
                <a:cubicBezTo>
                  <a:pt x="358" y="685"/>
                  <a:pt x="268" y="727"/>
                  <a:pt x="262" y="733"/>
                </a:cubicBezTo>
                <a:cubicBezTo>
                  <a:pt x="270" y="752"/>
                  <a:pt x="278" y="771"/>
                  <a:pt x="286" y="790"/>
                </a:cubicBezTo>
                <a:cubicBezTo>
                  <a:pt x="285" y="790"/>
                  <a:pt x="285" y="790"/>
                  <a:pt x="285" y="790"/>
                </a:cubicBezTo>
                <a:cubicBezTo>
                  <a:pt x="309" y="772"/>
                  <a:pt x="336" y="757"/>
                  <a:pt x="363" y="744"/>
                </a:cubicBezTo>
                <a:cubicBezTo>
                  <a:pt x="366" y="742"/>
                  <a:pt x="367" y="741"/>
                  <a:pt x="366" y="737"/>
                </a:cubicBezTo>
                <a:cubicBezTo>
                  <a:pt x="362" y="720"/>
                  <a:pt x="366" y="703"/>
                  <a:pt x="374" y="687"/>
                </a:cubicBezTo>
                <a:cubicBezTo>
                  <a:pt x="375" y="685"/>
                  <a:pt x="375" y="683"/>
                  <a:pt x="377" y="681"/>
                </a:cubicBezTo>
                <a:close/>
                <a:moveTo>
                  <a:pt x="594" y="985"/>
                </a:moveTo>
                <a:cubicBezTo>
                  <a:pt x="590" y="989"/>
                  <a:pt x="587" y="993"/>
                  <a:pt x="584" y="995"/>
                </a:cubicBezTo>
                <a:cubicBezTo>
                  <a:pt x="578" y="1000"/>
                  <a:pt x="577" y="1005"/>
                  <a:pt x="577" y="1011"/>
                </a:cubicBezTo>
                <a:cubicBezTo>
                  <a:pt x="577" y="1028"/>
                  <a:pt x="575" y="1045"/>
                  <a:pt x="574" y="1062"/>
                </a:cubicBezTo>
                <a:cubicBezTo>
                  <a:pt x="574" y="1067"/>
                  <a:pt x="573" y="1073"/>
                  <a:pt x="573" y="1078"/>
                </a:cubicBezTo>
                <a:cubicBezTo>
                  <a:pt x="576" y="1111"/>
                  <a:pt x="589" y="1127"/>
                  <a:pt x="621" y="1136"/>
                </a:cubicBezTo>
                <a:cubicBezTo>
                  <a:pt x="628" y="1138"/>
                  <a:pt x="636" y="1140"/>
                  <a:pt x="644" y="1141"/>
                </a:cubicBezTo>
                <a:cubicBezTo>
                  <a:pt x="659" y="1143"/>
                  <a:pt x="675" y="1146"/>
                  <a:pt x="691" y="1148"/>
                </a:cubicBezTo>
                <a:cubicBezTo>
                  <a:pt x="693" y="1148"/>
                  <a:pt x="697" y="1147"/>
                  <a:pt x="699" y="1145"/>
                </a:cubicBezTo>
                <a:cubicBezTo>
                  <a:pt x="705" y="1140"/>
                  <a:pt x="701" y="1126"/>
                  <a:pt x="693" y="1125"/>
                </a:cubicBezTo>
                <a:cubicBezTo>
                  <a:pt x="672" y="1121"/>
                  <a:pt x="652" y="1116"/>
                  <a:pt x="632" y="1113"/>
                </a:cubicBezTo>
                <a:cubicBezTo>
                  <a:pt x="610" y="1109"/>
                  <a:pt x="598" y="1096"/>
                  <a:pt x="595" y="1074"/>
                </a:cubicBezTo>
                <a:cubicBezTo>
                  <a:pt x="593" y="1060"/>
                  <a:pt x="592" y="1046"/>
                  <a:pt x="592" y="1033"/>
                </a:cubicBezTo>
                <a:cubicBezTo>
                  <a:pt x="591" y="1017"/>
                  <a:pt x="593" y="1002"/>
                  <a:pt x="594" y="985"/>
                </a:cubicBezTo>
                <a:close/>
                <a:moveTo>
                  <a:pt x="323" y="1164"/>
                </a:moveTo>
                <a:cubicBezTo>
                  <a:pt x="323" y="1166"/>
                  <a:pt x="323" y="1168"/>
                  <a:pt x="323" y="1169"/>
                </a:cubicBezTo>
                <a:cubicBezTo>
                  <a:pt x="321" y="1177"/>
                  <a:pt x="325" y="1180"/>
                  <a:pt x="331" y="1183"/>
                </a:cubicBezTo>
                <a:cubicBezTo>
                  <a:pt x="342" y="1187"/>
                  <a:pt x="352" y="1192"/>
                  <a:pt x="362" y="1197"/>
                </a:cubicBezTo>
                <a:cubicBezTo>
                  <a:pt x="364" y="1198"/>
                  <a:pt x="367" y="1198"/>
                  <a:pt x="370" y="1197"/>
                </a:cubicBezTo>
                <a:cubicBezTo>
                  <a:pt x="378" y="1195"/>
                  <a:pt x="386" y="1191"/>
                  <a:pt x="395" y="1188"/>
                </a:cubicBezTo>
                <a:cubicBezTo>
                  <a:pt x="399" y="1186"/>
                  <a:pt x="401" y="1184"/>
                  <a:pt x="400" y="1179"/>
                </a:cubicBezTo>
                <a:cubicBezTo>
                  <a:pt x="398" y="1173"/>
                  <a:pt x="397" y="1166"/>
                  <a:pt x="396" y="1160"/>
                </a:cubicBezTo>
                <a:cubicBezTo>
                  <a:pt x="395" y="1156"/>
                  <a:pt x="393" y="1154"/>
                  <a:pt x="389" y="1154"/>
                </a:cubicBezTo>
                <a:cubicBezTo>
                  <a:pt x="372" y="1153"/>
                  <a:pt x="355" y="1151"/>
                  <a:pt x="339" y="1150"/>
                </a:cubicBezTo>
                <a:cubicBezTo>
                  <a:pt x="323" y="1148"/>
                  <a:pt x="323" y="1148"/>
                  <a:pt x="323" y="1164"/>
                </a:cubicBezTo>
                <a:close/>
                <a:moveTo>
                  <a:pt x="542" y="1184"/>
                </a:moveTo>
                <a:cubicBezTo>
                  <a:pt x="542" y="1183"/>
                  <a:pt x="543" y="1183"/>
                  <a:pt x="543" y="1182"/>
                </a:cubicBezTo>
                <a:cubicBezTo>
                  <a:pt x="534" y="1175"/>
                  <a:pt x="525" y="1168"/>
                  <a:pt x="516" y="1161"/>
                </a:cubicBezTo>
                <a:cubicBezTo>
                  <a:pt x="511" y="1157"/>
                  <a:pt x="506" y="1155"/>
                  <a:pt x="499" y="1155"/>
                </a:cubicBezTo>
                <a:cubicBezTo>
                  <a:pt x="482" y="1156"/>
                  <a:pt x="464" y="1156"/>
                  <a:pt x="447" y="1156"/>
                </a:cubicBezTo>
                <a:cubicBezTo>
                  <a:pt x="434" y="1157"/>
                  <a:pt x="434" y="1157"/>
                  <a:pt x="433" y="1170"/>
                </a:cubicBezTo>
                <a:cubicBezTo>
                  <a:pt x="432" y="1176"/>
                  <a:pt x="434" y="1178"/>
                  <a:pt x="440" y="1180"/>
                </a:cubicBezTo>
                <a:cubicBezTo>
                  <a:pt x="468" y="1186"/>
                  <a:pt x="497" y="1188"/>
                  <a:pt x="525" y="1186"/>
                </a:cubicBezTo>
                <a:cubicBezTo>
                  <a:pt x="531" y="1185"/>
                  <a:pt x="536" y="1185"/>
                  <a:pt x="542" y="1184"/>
                </a:cubicBezTo>
                <a:close/>
                <a:moveTo>
                  <a:pt x="737" y="1173"/>
                </a:moveTo>
                <a:cubicBezTo>
                  <a:pt x="744" y="1172"/>
                  <a:pt x="749" y="1172"/>
                  <a:pt x="755" y="1171"/>
                </a:cubicBezTo>
                <a:cubicBezTo>
                  <a:pt x="764" y="1168"/>
                  <a:pt x="767" y="1160"/>
                  <a:pt x="761" y="1152"/>
                </a:cubicBezTo>
                <a:cubicBezTo>
                  <a:pt x="752" y="1139"/>
                  <a:pt x="739" y="1133"/>
                  <a:pt x="723" y="1128"/>
                </a:cubicBezTo>
                <a:cubicBezTo>
                  <a:pt x="724" y="1131"/>
                  <a:pt x="725" y="1133"/>
                  <a:pt x="727" y="1136"/>
                </a:cubicBezTo>
                <a:cubicBezTo>
                  <a:pt x="720" y="1133"/>
                  <a:pt x="714" y="1131"/>
                  <a:pt x="709" y="1130"/>
                </a:cubicBezTo>
                <a:cubicBezTo>
                  <a:pt x="708" y="1138"/>
                  <a:pt x="707" y="1145"/>
                  <a:pt x="706" y="1152"/>
                </a:cubicBezTo>
                <a:cubicBezTo>
                  <a:pt x="705" y="1152"/>
                  <a:pt x="704" y="1153"/>
                  <a:pt x="703" y="1153"/>
                </a:cubicBezTo>
                <a:cubicBezTo>
                  <a:pt x="706" y="1155"/>
                  <a:pt x="708" y="1156"/>
                  <a:pt x="711" y="1158"/>
                </a:cubicBezTo>
                <a:cubicBezTo>
                  <a:pt x="711" y="1158"/>
                  <a:pt x="710" y="1159"/>
                  <a:pt x="710" y="1159"/>
                </a:cubicBezTo>
                <a:cubicBezTo>
                  <a:pt x="705" y="1159"/>
                  <a:pt x="700" y="1158"/>
                  <a:pt x="696" y="1158"/>
                </a:cubicBezTo>
                <a:cubicBezTo>
                  <a:pt x="696" y="1159"/>
                  <a:pt x="695" y="1159"/>
                  <a:pt x="695" y="1160"/>
                </a:cubicBezTo>
                <a:cubicBezTo>
                  <a:pt x="701" y="1163"/>
                  <a:pt x="707" y="1166"/>
                  <a:pt x="713" y="1168"/>
                </a:cubicBezTo>
                <a:cubicBezTo>
                  <a:pt x="728" y="1173"/>
                  <a:pt x="731" y="1170"/>
                  <a:pt x="730" y="1155"/>
                </a:cubicBezTo>
                <a:cubicBezTo>
                  <a:pt x="738" y="1158"/>
                  <a:pt x="738" y="1165"/>
                  <a:pt x="737" y="1173"/>
                </a:cubicBezTo>
                <a:close/>
                <a:moveTo>
                  <a:pt x="406" y="1131"/>
                </a:moveTo>
                <a:cubicBezTo>
                  <a:pt x="380" y="1125"/>
                  <a:pt x="354" y="1118"/>
                  <a:pt x="327" y="1112"/>
                </a:cubicBezTo>
                <a:cubicBezTo>
                  <a:pt x="326" y="1119"/>
                  <a:pt x="326" y="1127"/>
                  <a:pt x="324" y="1134"/>
                </a:cubicBezTo>
                <a:cubicBezTo>
                  <a:pt x="323" y="1140"/>
                  <a:pt x="325" y="1142"/>
                  <a:pt x="331" y="1142"/>
                </a:cubicBezTo>
                <a:cubicBezTo>
                  <a:pt x="350" y="1143"/>
                  <a:pt x="370" y="1144"/>
                  <a:pt x="389" y="1145"/>
                </a:cubicBezTo>
                <a:cubicBezTo>
                  <a:pt x="403" y="1145"/>
                  <a:pt x="403" y="1145"/>
                  <a:pt x="406" y="1131"/>
                </a:cubicBezTo>
                <a:close/>
                <a:moveTo>
                  <a:pt x="126" y="1173"/>
                </a:moveTo>
                <a:cubicBezTo>
                  <a:pt x="130" y="1158"/>
                  <a:pt x="135" y="1152"/>
                  <a:pt x="146" y="1153"/>
                </a:cubicBezTo>
                <a:cubicBezTo>
                  <a:pt x="142" y="1157"/>
                  <a:pt x="138" y="1160"/>
                  <a:pt x="135" y="1165"/>
                </a:cubicBezTo>
                <a:cubicBezTo>
                  <a:pt x="131" y="1171"/>
                  <a:pt x="134" y="1177"/>
                  <a:pt x="142" y="1178"/>
                </a:cubicBezTo>
                <a:cubicBezTo>
                  <a:pt x="150" y="1179"/>
                  <a:pt x="158" y="1177"/>
                  <a:pt x="165" y="1171"/>
                </a:cubicBezTo>
                <a:cubicBezTo>
                  <a:pt x="158" y="1160"/>
                  <a:pt x="162" y="1150"/>
                  <a:pt x="170" y="1141"/>
                </a:cubicBezTo>
                <a:cubicBezTo>
                  <a:pt x="167" y="1139"/>
                  <a:pt x="165" y="1138"/>
                  <a:pt x="161" y="1137"/>
                </a:cubicBezTo>
                <a:cubicBezTo>
                  <a:pt x="165" y="1136"/>
                  <a:pt x="168" y="1135"/>
                  <a:pt x="171" y="1134"/>
                </a:cubicBezTo>
                <a:cubicBezTo>
                  <a:pt x="171" y="1134"/>
                  <a:pt x="171" y="1133"/>
                  <a:pt x="171" y="1132"/>
                </a:cubicBezTo>
                <a:cubicBezTo>
                  <a:pt x="166" y="1132"/>
                  <a:pt x="162" y="1131"/>
                  <a:pt x="157" y="1131"/>
                </a:cubicBezTo>
                <a:cubicBezTo>
                  <a:pt x="141" y="1132"/>
                  <a:pt x="127" y="1139"/>
                  <a:pt x="116" y="1151"/>
                </a:cubicBezTo>
                <a:cubicBezTo>
                  <a:pt x="113" y="1155"/>
                  <a:pt x="110" y="1159"/>
                  <a:pt x="112" y="1165"/>
                </a:cubicBezTo>
                <a:cubicBezTo>
                  <a:pt x="115" y="1171"/>
                  <a:pt x="119" y="1173"/>
                  <a:pt x="126" y="1173"/>
                </a:cubicBezTo>
                <a:close/>
                <a:moveTo>
                  <a:pt x="527" y="1117"/>
                </a:moveTo>
                <a:cubicBezTo>
                  <a:pt x="497" y="1128"/>
                  <a:pt x="466" y="1132"/>
                  <a:pt x="434" y="1132"/>
                </a:cubicBezTo>
                <a:cubicBezTo>
                  <a:pt x="434" y="1136"/>
                  <a:pt x="435" y="1140"/>
                  <a:pt x="435" y="1143"/>
                </a:cubicBezTo>
                <a:cubicBezTo>
                  <a:pt x="434" y="1149"/>
                  <a:pt x="437" y="1150"/>
                  <a:pt x="442" y="1150"/>
                </a:cubicBezTo>
                <a:cubicBezTo>
                  <a:pt x="460" y="1149"/>
                  <a:pt x="477" y="1148"/>
                  <a:pt x="494" y="1149"/>
                </a:cubicBezTo>
                <a:cubicBezTo>
                  <a:pt x="506" y="1150"/>
                  <a:pt x="513" y="1147"/>
                  <a:pt x="517" y="1135"/>
                </a:cubicBezTo>
                <a:cubicBezTo>
                  <a:pt x="519" y="1129"/>
                  <a:pt x="524" y="1123"/>
                  <a:pt x="527" y="1117"/>
                </a:cubicBezTo>
                <a:close/>
                <a:moveTo>
                  <a:pt x="541" y="815"/>
                </a:moveTo>
                <a:cubicBezTo>
                  <a:pt x="540" y="828"/>
                  <a:pt x="539" y="839"/>
                  <a:pt x="538" y="851"/>
                </a:cubicBezTo>
                <a:cubicBezTo>
                  <a:pt x="538" y="852"/>
                  <a:pt x="541" y="854"/>
                  <a:pt x="543" y="854"/>
                </a:cubicBezTo>
                <a:cubicBezTo>
                  <a:pt x="552" y="856"/>
                  <a:pt x="561" y="858"/>
                  <a:pt x="570" y="859"/>
                </a:cubicBezTo>
                <a:cubicBezTo>
                  <a:pt x="571" y="859"/>
                  <a:pt x="574" y="857"/>
                  <a:pt x="575" y="856"/>
                </a:cubicBezTo>
                <a:cubicBezTo>
                  <a:pt x="577" y="847"/>
                  <a:pt x="579" y="837"/>
                  <a:pt x="581" y="828"/>
                </a:cubicBezTo>
                <a:cubicBezTo>
                  <a:pt x="581" y="827"/>
                  <a:pt x="580" y="824"/>
                  <a:pt x="579" y="824"/>
                </a:cubicBezTo>
                <a:cubicBezTo>
                  <a:pt x="566" y="821"/>
                  <a:pt x="554" y="818"/>
                  <a:pt x="541" y="815"/>
                </a:cubicBezTo>
                <a:close/>
                <a:moveTo>
                  <a:pt x="594" y="761"/>
                </a:moveTo>
                <a:cubicBezTo>
                  <a:pt x="593" y="750"/>
                  <a:pt x="592" y="739"/>
                  <a:pt x="590" y="729"/>
                </a:cubicBezTo>
                <a:cubicBezTo>
                  <a:pt x="590" y="725"/>
                  <a:pt x="588" y="721"/>
                  <a:pt x="585" y="718"/>
                </a:cubicBezTo>
                <a:cubicBezTo>
                  <a:pt x="578" y="710"/>
                  <a:pt x="569" y="703"/>
                  <a:pt x="561" y="696"/>
                </a:cubicBezTo>
                <a:cubicBezTo>
                  <a:pt x="560" y="695"/>
                  <a:pt x="559" y="694"/>
                  <a:pt x="559" y="695"/>
                </a:cubicBezTo>
                <a:cubicBezTo>
                  <a:pt x="560" y="707"/>
                  <a:pt x="561" y="720"/>
                  <a:pt x="562" y="733"/>
                </a:cubicBezTo>
                <a:cubicBezTo>
                  <a:pt x="563" y="735"/>
                  <a:pt x="563" y="737"/>
                  <a:pt x="564" y="738"/>
                </a:cubicBezTo>
                <a:cubicBezTo>
                  <a:pt x="574" y="745"/>
                  <a:pt x="584" y="753"/>
                  <a:pt x="594" y="761"/>
                </a:cubicBezTo>
                <a:close/>
                <a:moveTo>
                  <a:pt x="498" y="853"/>
                </a:moveTo>
                <a:cubicBezTo>
                  <a:pt x="507" y="853"/>
                  <a:pt x="517" y="853"/>
                  <a:pt x="526" y="853"/>
                </a:cubicBezTo>
                <a:cubicBezTo>
                  <a:pt x="528" y="853"/>
                  <a:pt x="530" y="851"/>
                  <a:pt x="530" y="850"/>
                </a:cubicBezTo>
                <a:cubicBezTo>
                  <a:pt x="531" y="841"/>
                  <a:pt x="532" y="831"/>
                  <a:pt x="534" y="820"/>
                </a:cubicBezTo>
                <a:cubicBezTo>
                  <a:pt x="522" y="820"/>
                  <a:pt x="512" y="820"/>
                  <a:pt x="502" y="821"/>
                </a:cubicBezTo>
                <a:cubicBezTo>
                  <a:pt x="500" y="821"/>
                  <a:pt x="498" y="823"/>
                  <a:pt x="498" y="824"/>
                </a:cubicBezTo>
                <a:cubicBezTo>
                  <a:pt x="497" y="833"/>
                  <a:pt x="498" y="843"/>
                  <a:pt x="498" y="853"/>
                </a:cubicBezTo>
                <a:close/>
                <a:moveTo>
                  <a:pt x="481" y="854"/>
                </a:moveTo>
                <a:cubicBezTo>
                  <a:pt x="478" y="848"/>
                  <a:pt x="475" y="843"/>
                  <a:pt x="472" y="838"/>
                </a:cubicBezTo>
                <a:cubicBezTo>
                  <a:pt x="472" y="837"/>
                  <a:pt x="469" y="836"/>
                  <a:pt x="468" y="836"/>
                </a:cubicBezTo>
                <a:cubicBezTo>
                  <a:pt x="460" y="840"/>
                  <a:pt x="452" y="843"/>
                  <a:pt x="444" y="848"/>
                </a:cubicBezTo>
                <a:cubicBezTo>
                  <a:pt x="443" y="849"/>
                  <a:pt x="443" y="853"/>
                  <a:pt x="443" y="856"/>
                </a:cubicBezTo>
                <a:cubicBezTo>
                  <a:pt x="443" y="857"/>
                  <a:pt x="445" y="860"/>
                  <a:pt x="446" y="859"/>
                </a:cubicBezTo>
                <a:cubicBezTo>
                  <a:pt x="457" y="858"/>
                  <a:pt x="469" y="856"/>
                  <a:pt x="481" y="854"/>
                </a:cubicBezTo>
                <a:close/>
                <a:moveTo>
                  <a:pt x="377" y="703"/>
                </a:moveTo>
                <a:cubicBezTo>
                  <a:pt x="367" y="725"/>
                  <a:pt x="377" y="760"/>
                  <a:pt x="401" y="776"/>
                </a:cubicBezTo>
                <a:cubicBezTo>
                  <a:pt x="383" y="754"/>
                  <a:pt x="375" y="730"/>
                  <a:pt x="377" y="703"/>
                </a:cubicBezTo>
                <a:close/>
                <a:moveTo>
                  <a:pt x="424" y="863"/>
                </a:moveTo>
                <a:cubicBezTo>
                  <a:pt x="424" y="864"/>
                  <a:pt x="424" y="864"/>
                  <a:pt x="425" y="865"/>
                </a:cubicBezTo>
                <a:cubicBezTo>
                  <a:pt x="428" y="864"/>
                  <a:pt x="432" y="862"/>
                  <a:pt x="435" y="861"/>
                </a:cubicBezTo>
                <a:cubicBezTo>
                  <a:pt x="436" y="861"/>
                  <a:pt x="435" y="858"/>
                  <a:pt x="435" y="855"/>
                </a:cubicBezTo>
                <a:cubicBezTo>
                  <a:pt x="430" y="858"/>
                  <a:pt x="427" y="861"/>
                  <a:pt x="424" y="86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7" name="圆角矩形 46"/>
          <p:cNvSpPr/>
          <p:nvPr/>
        </p:nvSpPr>
        <p:spPr>
          <a:xfrm>
            <a:off x="8681195" y="2082800"/>
            <a:ext cx="1381742" cy="1987306"/>
          </a:xfrm>
          <a:prstGeom prst="roundRect">
            <a:avLst>
              <a:gd name="adj" fmla="val 44550"/>
            </a:avLst>
          </a:prstGeom>
          <a:solidFill>
            <a:srgbClr val="644E9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0" y="0"/>
            <a:ext cx="6096000" cy="6858000"/>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8981905" y="2452785"/>
            <a:ext cx="780322" cy="1128498"/>
            <a:chOff x="7627075" y="1257859"/>
            <a:chExt cx="2291628" cy="3314142"/>
          </a:xfrm>
        </p:grpSpPr>
        <p:grpSp>
          <p:nvGrpSpPr>
            <p:cNvPr id="9" name="Group 4"/>
            <p:cNvGrpSpPr>
              <a:grpSpLocks noChangeAspect="1"/>
            </p:cNvGrpSpPr>
            <p:nvPr/>
          </p:nvGrpSpPr>
          <p:grpSpPr bwMode="auto">
            <a:xfrm>
              <a:off x="7708903" y="3201988"/>
              <a:ext cx="2209800" cy="985838"/>
              <a:chOff x="5184" y="2497"/>
              <a:chExt cx="1392" cy="621"/>
            </a:xfrm>
          </p:grpSpPr>
          <p:sp>
            <p:nvSpPr>
              <p:cNvPr id="12" name="Freeform 6"/>
              <p:cNvSpPr/>
              <p:nvPr/>
            </p:nvSpPr>
            <p:spPr bwMode="auto">
              <a:xfrm>
                <a:off x="5796" y="2497"/>
                <a:ext cx="463" cy="492"/>
              </a:xfrm>
              <a:custGeom>
                <a:avLst/>
                <a:gdLst>
                  <a:gd name="T0" fmla="*/ 32 w 65"/>
                  <a:gd name="T1" fmla="*/ 0 h 69"/>
                  <a:gd name="T2" fmla="*/ 65 w 65"/>
                  <a:gd name="T3" fmla="*/ 23 h 69"/>
                  <a:gd name="T4" fmla="*/ 45 w 65"/>
                  <a:gd name="T5" fmla="*/ 69 h 69"/>
                  <a:gd name="T6" fmla="*/ 0 w 65"/>
                  <a:gd name="T7" fmla="*/ 41 h 69"/>
                  <a:gd name="T8" fmla="*/ 32 w 65"/>
                  <a:gd name="T9" fmla="*/ 0 h 69"/>
                </a:gdLst>
                <a:ahLst/>
                <a:cxnLst>
                  <a:cxn ang="0">
                    <a:pos x="T0" y="T1"/>
                  </a:cxn>
                  <a:cxn ang="0">
                    <a:pos x="T2" y="T3"/>
                  </a:cxn>
                  <a:cxn ang="0">
                    <a:pos x="T4" y="T5"/>
                  </a:cxn>
                  <a:cxn ang="0">
                    <a:pos x="T6" y="T7"/>
                  </a:cxn>
                  <a:cxn ang="0">
                    <a:pos x="T8" y="T9"/>
                  </a:cxn>
                </a:cxnLst>
                <a:rect l="0" t="0" r="r" b="b"/>
                <a:pathLst>
                  <a:path w="65" h="69">
                    <a:moveTo>
                      <a:pt x="32" y="0"/>
                    </a:moveTo>
                    <a:cubicBezTo>
                      <a:pt x="55" y="0"/>
                      <a:pt x="65" y="8"/>
                      <a:pt x="65" y="23"/>
                    </a:cubicBezTo>
                    <a:cubicBezTo>
                      <a:pt x="64" y="46"/>
                      <a:pt x="54" y="69"/>
                      <a:pt x="45" y="69"/>
                    </a:cubicBezTo>
                    <a:cubicBezTo>
                      <a:pt x="25" y="69"/>
                      <a:pt x="0" y="53"/>
                      <a:pt x="0" y="41"/>
                    </a:cubicBezTo>
                    <a:cubicBezTo>
                      <a:pt x="0" y="13"/>
                      <a:pt x="10"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6221" y="2734"/>
                <a:ext cx="355" cy="384"/>
              </a:xfrm>
              <a:custGeom>
                <a:avLst/>
                <a:gdLst>
                  <a:gd name="T0" fmla="*/ 57 w 57"/>
                  <a:gd name="T1" fmla="*/ 27 h 58"/>
                  <a:gd name="T2" fmla="*/ 27 w 57"/>
                  <a:gd name="T3" fmla="*/ 56 h 58"/>
                  <a:gd name="T4" fmla="*/ 3 w 57"/>
                  <a:gd name="T5" fmla="*/ 37 h 58"/>
                  <a:gd name="T6" fmla="*/ 28 w 57"/>
                  <a:gd name="T7" fmla="*/ 4 h 58"/>
                  <a:gd name="T8" fmla="*/ 57 w 57"/>
                  <a:gd name="T9" fmla="*/ 27 h 58"/>
                  <a:gd name="connsiteX0" fmla="*/ 9530 w 10007"/>
                  <a:gd name="connsiteY0" fmla="*/ 4048 h 9083"/>
                  <a:gd name="connsiteX1" fmla="*/ 4267 w 10007"/>
                  <a:gd name="connsiteY1" fmla="*/ 9048 h 9083"/>
                  <a:gd name="connsiteX2" fmla="*/ 56 w 10007"/>
                  <a:gd name="connsiteY2" fmla="*/ 5772 h 9083"/>
                  <a:gd name="connsiteX3" fmla="*/ 4442 w 10007"/>
                  <a:gd name="connsiteY3" fmla="*/ 83 h 9083"/>
                  <a:gd name="connsiteX4" fmla="*/ 9530 w 10007"/>
                  <a:gd name="connsiteY4" fmla="*/ 4048 h 9083"/>
                  <a:gd name="connsiteX0-1" fmla="*/ 9523 w 9629"/>
                  <a:gd name="connsiteY0-2" fmla="*/ 4457 h 10000"/>
                  <a:gd name="connsiteX1-3" fmla="*/ 4264 w 9629"/>
                  <a:gd name="connsiteY1-4" fmla="*/ 9961 h 10000"/>
                  <a:gd name="connsiteX2-5" fmla="*/ 56 w 9629"/>
                  <a:gd name="connsiteY2-6" fmla="*/ 6355 h 10000"/>
                  <a:gd name="connsiteX3-7" fmla="*/ 4439 w 9629"/>
                  <a:gd name="connsiteY3-8" fmla="*/ 91 h 10000"/>
                  <a:gd name="connsiteX4-9" fmla="*/ 9523 w 9629"/>
                  <a:gd name="connsiteY4-10" fmla="*/ 4457 h 10000"/>
                  <a:gd name="connsiteX0-11" fmla="*/ 9072 w 9204"/>
                  <a:gd name="connsiteY0-12" fmla="*/ 4244 h 10000"/>
                  <a:gd name="connsiteX1-13" fmla="*/ 4428 w 9204"/>
                  <a:gd name="connsiteY1-14" fmla="*/ 9961 h 10000"/>
                  <a:gd name="connsiteX2-15" fmla="*/ 58 w 9204"/>
                  <a:gd name="connsiteY2-16" fmla="*/ 6355 h 10000"/>
                  <a:gd name="connsiteX3-17" fmla="*/ 4610 w 9204"/>
                  <a:gd name="connsiteY3-18" fmla="*/ 91 h 10000"/>
                  <a:gd name="connsiteX4-19" fmla="*/ 9072 w 9204"/>
                  <a:gd name="connsiteY4-20" fmla="*/ 4244 h 10000"/>
                  <a:gd name="connsiteX0-21" fmla="*/ 9854 w 9855"/>
                  <a:gd name="connsiteY0-22" fmla="*/ 4558 h 10314"/>
                  <a:gd name="connsiteX1-23" fmla="*/ 4808 w 9855"/>
                  <a:gd name="connsiteY1-24" fmla="*/ 10275 h 10314"/>
                  <a:gd name="connsiteX2-25" fmla="*/ 60 w 9855"/>
                  <a:gd name="connsiteY2-26" fmla="*/ 6669 h 10314"/>
                  <a:gd name="connsiteX3-27" fmla="*/ 5228 w 9855"/>
                  <a:gd name="connsiteY3-28" fmla="*/ 85 h 10314"/>
                  <a:gd name="connsiteX4-29" fmla="*/ 9854 w 9855"/>
                  <a:gd name="connsiteY4-30" fmla="*/ 4558 h 10314"/>
                  <a:gd name="connsiteX0-31" fmla="*/ 10000 w 10001"/>
                  <a:gd name="connsiteY0-32" fmla="*/ 4337 h 9918"/>
                  <a:gd name="connsiteX1-33" fmla="*/ 4880 w 10001"/>
                  <a:gd name="connsiteY1-34" fmla="*/ 9880 h 9918"/>
                  <a:gd name="connsiteX2-35" fmla="*/ 62 w 10001"/>
                  <a:gd name="connsiteY2-36" fmla="*/ 6384 h 9918"/>
                  <a:gd name="connsiteX3-37" fmla="*/ 5306 w 10001"/>
                  <a:gd name="connsiteY3-38" fmla="*/ 0 h 9918"/>
                  <a:gd name="connsiteX4-39" fmla="*/ 10000 w 10001"/>
                  <a:gd name="connsiteY4-40" fmla="*/ 4337 h 99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1" h="9918">
                    <a:moveTo>
                      <a:pt x="10000" y="4337"/>
                    </a:moveTo>
                    <a:cubicBezTo>
                      <a:pt x="9929" y="5984"/>
                      <a:pt x="6887" y="9329"/>
                      <a:pt x="4880" y="9880"/>
                    </a:cubicBezTo>
                    <a:cubicBezTo>
                      <a:pt x="3676" y="10249"/>
                      <a:pt x="465" y="7857"/>
                      <a:pt x="62" y="6384"/>
                    </a:cubicBezTo>
                    <a:cubicBezTo>
                      <a:pt x="-540" y="3624"/>
                      <a:pt x="3386" y="195"/>
                      <a:pt x="5306" y="0"/>
                    </a:cubicBezTo>
                    <a:cubicBezTo>
                      <a:pt x="7314" y="736"/>
                      <a:pt x="10071" y="2691"/>
                      <a:pt x="10000" y="43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p:nvPr/>
            </p:nvSpPr>
            <p:spPr bwMode="auto">
              <a:xfrm>
                <a:off x="5440" y="2540"/>
                <a:ext cx="356" cy="413"/>
              </a:xfrm>
              <a:custGeom>
                <a:avLst/>
                <a:gdLst>
                  <a:gd name="T0" fmla="*/ 47 w 50"/>
                  <a:gd name="T1" fmla="*/ 29 h 58"/>
                  <a:gd name="T2" fmla="*/ 18 w 50"/>
                  <a:gd name="T3" fmla="*/ 50 h 58"/>
                  <a:gd name="T4" fmla="*/ 4 w 50"/>
                  <a:gd name="T5" fmla="*/ 26 h 58"/>
                  <a:gd name="T6" fmla="*/ 30 w 50"/>
                  <a:gd name="T7" fmla="*/ 1 h 58"/>
                  <a:gd name="T8" fmla="*/ 47 w 50"/>
                  <a:gd name="T9" fmla="*/ 29 h 58"/>
                </a:gdLst>
                <a:ahLst/>
                <a:cxnLst>
                  <a:cxn ang="0">
                    <a:pos x="T0" y="T1"/>
                  </a:cxn>
                  <a:cxn ang="0">
                    <a:pos x="T2" y="T3"/>
                  </a:cxn>
                  <a:cxn ang="0">
                    <a:pos x="T4" y="T5"/>
                  </a:cxn>
                  <a:cxn ang="0">
                    <a:pos x="T6" y="T7"/>
                  </a:cxn>
                  <a:cxn ang="0">
                    <a:pos x="T8" y="T9"/>
                  </a:cxn>
                </a:cxnLst>
                <a:rect l="0" t="0" r="r" b="b"/>
                <a:pathLst>
                  <a:path w="50" h="58">
                    <a:moveTo>
                      <a:pt x="47" y="29"/>
                    </a:moveTo>
                    <a:cubicBezTo>
                      <a:pt x="50" y="58"/>
                      <a:pt x="28" y="49"/>
                      <a:pt x="18" y="50"/>
                    </a:cubicBezTo>
                    <a:cubicBezTo>
                      <a:pt x="0" y="53"/>
                      <a:pt x="5" y="35"/>
                      <a:pt x="4" y="26"/>
                    </a:cubicBezTo>
                    <a:cubicBezTo>
                      <a:pt x="2" y="11"/>
                      <a:pt x="15" y="0"/>
                      <a:pt x="30" y="1"/>
                    </a:cubicBezTo>
                    <a:cubicBezTo>
                      <a:pt x="49" y="3"/>
                      <a:pt x="45" y="20"/>
                      <a:pt x="47"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p:nvPr/>
            </p:nvSpPr>
            <p:spPr bwMode="auto">
              <a:xfrm>
                <a:off x="5184" y="2782"/>
                <a:ext cx="299" cy="278"/>
              </a:xfrm>
              <a:custGeom>
                <a:avLst/>
                <a:gdLst>
                  <a:gd name="T0" fmla="*/ 13 w 42"/>
                  <a:gd name="T1" fmla="*/ 39 h 39"/>
                  <a:gd name="T2" fmla="*/ 13 w 42"/>
                  <a:gd name="T3" fmla="*/ 3 h 39"/>
                  <a:gd name="T4" fmla="*/ 33 w 42"/>
                  <a:gd name="T5" fmla="*/ 4 h 39"/>
                  <a:gd name="T6" fmla="*/ 31 w 42"/>
                  <a:gd name="T7" fmla="*/ 26 h 39"/>
                  <a:gd name="T8" fmla="*/ 13 w 42"/>
                  <a:gd name="T9" fmla="*/ 39 h 39"/>
                </a:gdLst>
                <a:ahLst/>
                <a:cxnLst>
                  <a:cxn ang="0">
                    <a:pos x="T0" y="T1"/>
                  </a:cxn>
                  <a:cxn ang="0">
                    <a:pos x="T2" y="T3"/>
                  </a:cxn>
                  <a:cxn ang="0">
                    <a:pos x="T4" y="T5"/>
                  </a:cxn>
                  <a:cxn ang="0">
                    <a:pos x="T6" y="T7"/>
                  </a:cxn>
                  <a:cxn ang="0">
                    <a:pos x="T8" y="T9"/>
                  </a:cxn>
                </a:cxnLst>
                <a:rect l="0" t="0" r="r" b="b"/>
                <a:pathLst>
                  <a:path w="42" h="39">
                    <a:moveTo>
                      <a:pt x="13" y="39"/>
                    </a:moveTo>
                    <a:cubicBezTo>
                      <a:pt x="0" y="23"/>
                      <a:pt x="0" y="11"/>
                      <a:pt x="13" y="3"/>
                    </a:cubicBezTo>
                    <a:cubicBezTo>
                      <a:pt x="18" y="0"/>
                      <a:pt x="29" y="0"/>
                      <a:pt x="33" y="4"/>
                    </a:cubicBezTo>
                    <a:cubicBezTo>
                      <a:pt x="40" y="10"/>
                      <a:pt x="42" y="19"/>
                      <a:pt x="31" y="26"/>
                    </a:cubicBezTo>
                    <a:cubicBezTo>
                      <a:pt x="25" y="30"/>
                      <a:pt x="19" y="35"/>
                      <a:pt x="13"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7627075" y="1257859"/>
              <a:ext cx="2106756" cy="1708362"/>
              <a:chOff x="7649029" y="1324444"/>
              <a:chExt cx="2062848" cy="1672756"/>
            </a:xfrm>
          </p:grpSpPr>
          <p:grpSp>
            <p:nvGrpSpPr>
              <p:cNvPr id="24" name="组合 23"/>
              <p:cNvGrpSpPr/>
              <p:nvPr/>
            </p:nvGrpSpPr>
            <p:grpSpPr>
              <a:xfrm>
                <a:off x="7649029" y="1324444"/>
                <a:ext cx="2062848" cy="1672756"/>
                <a:chOff x="7546489" y="1048140"/>
                <a:chExt cx="2223478" cy="1803010"/>
              </a:xfrm>
            </p:grpSpPr>
            <p:sp>
              <p:nvSpPr>
                <p:cNvPr id="23" name="弦形 22"/>
                <p:cNvSpPr/>
                <p:nvPr/>
              </p:nvSpPr>
              <p:spPr>
                <a:xfrm>
                  <a:off x="7871427" y="1158971"/>
                  <a:ext cx="1618052" cy="1618052"/>
                </a:xfrm>
                <a:prstGeom prst="chord">
                  <a:avLst>
                    <a:gd name="adj1" fmla="val 18056"/>
                    <a:gd name="adj2" fmla="val 107827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477770" y="1887856"/>
                  <a:ext cx="360916" cy="360916"/>
                </a:xfrm>
                <a:prstGeom prst="ellipse">
                  <a:avLst/>
                </a:prstGeom>
                <a:solidFill>
                  <a:srgbClr val="6751A4"/>
                </a:solidFill>
                <a:ln w="76200">
                  <a:solidFill>
                    <a:srgbClr val="675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7546489" y="1048140"/>
                  <a:ext cx="2223478" cy="1803010"/>
                </a:xfrm>
                <a:custGeom>
                  <a:avLst/>
                  <a:gdLst>
                    <a:gd name="connsiteX0" fmla="*/ 659015 w 1303338"/>
                    <a:gd name="connsiteY0" fmla="*/ 132947 h 1056872"/>
                    <a:gd name="connsiteX1" fmla="*/ 263526 w 1303338"/>
                    <a:gd name="connsiteY1" fmla="*/ 528436 h 1056872"/>
                    <a:gd name="connsiteX2" fmla="*/ 659015 w 1303338"/>
                    <a:gd name="connsiteY2" fmla="*/ 923925 h 1056872"/>
                    <a:gd name="connsiteX3" fmla="*/ 1054504 w 1303338"/>
                    <a:gd name="connsiteY3" fmla="*/ 528436 h 1056872"/>
                    <a:gd name="connsiteX4" fmla="*/ 659015 w 1303338"/>
                    <a:gd name="connsiteY4" fmla="*/ 132947 h 1056872"/>
                    <a:gd name="connsiteX5" fmla="*/ 659015 w 1303338"/>
                    <a:gd name="connsiteY5" fmla="*/ 0 h 1056872"/>
                    <a:gd name="connsiteX6" fmla="*/ 1145924 w 1303338"/>
                    <a:gd name="connsiteY6" fmla="*/ 322745 h 1056872"/>
                    <a:gd name="connsiteX7" fmla="*/ 1146637 w 1303338"/>
                    <a:gd name="connsiteY7" fmla="*/ 325040 h 1056872"/>
                    <a:gd name="connsiteX8" fmla="*/ 1303338 w 1303338"/>
                    <a:gd name="connsiteY8" fmla="*/ 325040 h 1056872"/>
                    <a:gd name="connsiteX9" fmla="*/ 1303338 w 1303338"/>
                    <a:gd name="connsiteY9" fmla="*/ 726879 h 1056872"/>
                    <a:gd name="connsiteX10" fmla="*/ 1148174 w 1303338"/>
                    <a:gd name="connsiteY10" fmla="*/ 726879 h 1056872"/>
                    <a:gd name="connsiteX11" fmla="*/ 1145924 w 1303338"/>
                    <a:gd name="connsiteY11" fmla="*/ 734127 h 1056872"/>
                    <a:gd name="connsiteX12" fmla="*/ 659015 w 1303338"/>
                    <a:gd name="connsiteY12" fmla="*/ 1056872 h 1056872"/>
                    <a:gd name="connsiteX13" fmla="*/ 172106 w 1303338"/>
                    <a:gd name="connsiteY13" fmla="*/ 734127 h 1056872"/>
                    <a:gd name="connsiteX14" fmla="*/ 169856 w 1303338"/>
                    <a:gd name="connsiteY14" fmla="*/ 726879 h 1056872"/>
                    <a:gd name="connsiteX15" fmla="*/ 0 w 1303338"/>
                    <a:gd name="connsiteY15" fmla="*/ 726879 h 1056872"/>
                    <a:gd name="connsiteX16" fmla="*/ 0 w 1303338"/>
                    <a:gd name="connsiteY16" fmla="*/ 325040 h 1056872"/>
                    <a:gd name="connsiteX17" fmla="*/ 171394 w 1303338"/>
                    <a:gd name="connsiteY17" fmla="*/ 325040 h 1056872"/>
                    <a:gd name="connsiteX18" fmla="*/ 172106 w 1303338"/>
                    <a:gd name="connsiteY18" fmla="*/ 322745 h 1056872"/>
                    <a:gd name="connsiteX19" fmla="*/ 659015 w 1303338"/>
                    <a:gd name="connsiteY19" fmla="*/ 0 h 105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3338" h="1056872">
                      <a:moveTo>
                        <a:pt x="659015" y="132947"/>
                      </a:moveTo>
                      <a:cubicBezTo>
                        <a:pt x="440592" y="132947"/>
                        <a:pt x="263526" y="310013"/>
                        <a:pt x="263526" y="528436"/>
                      </a:cubicBezTo>
                      <a:cubicBezTo>
                        <a:pt x="263526" y="746859"/>
                        <a:pt x="440592" y="923925"/>
                        <a:pt x="659015" y="923925"/>
                      </a:cubicBezTo>
                      <a:cubicBezTo>
                        <a:pt x="877438" y="923925"/>
                        <a:pt x="1054504" y="746859"/>
                        <a:pt x="1054504" y="528436"/>
                      </a:cubicBezTo>
                      <a:cubicBezTo>
                        <a:pt x="1054504" y="310013"/>
                        <a:pt x="877438" y="132947"/>
                        <a:pt x="659015" y="132947"/>
                      </a:cubicBezTo>
                      <a:close/>
                      <a:moveTo>
                        <a:pt x="659015" y="0"/>
                      </a:moveTo>
                      <a:cubicBezTo>
                        <a:pt x="877901" y="0"/>
                        <a:pt x="1065703" y="133081"/>
                        <a:pt x="1145924" y="322745"/>
                      </a:cubicBezTo>
                      <a:lnTo>
                        <a:pt x="1146637" y="325040"/>
                      </a:lnTo>
                      <a:lnTo>
                        <a:pt x="1303338" y="325040"/>
                      </a:lnTo>
                      <a:lnTo>
                        <a:pt x="1303338" y="726879"/>
                      </a:lnTo>
                      <a:lnTo>
                        <a:pt x="1148174" y="726879"/>
                      </a:lnTo>
                      <a:lnTo>
                        <a:pt x="1145924" y="734127"/>
                      </a:lnTo>
                      <a:cubicBezTo>
                        <a:pt x="1065703" y="923791"/>
                        <a:pt x="877901" y="1056872"/>
                        <a:pt x="659015" y="1056872"/>
                      </a:cubicBezTo>
                      <a:cubicBezTo>
                        <a:pt x="440130" y="1056872"/>
                        <a:pt x="252327" y="923791"/>
                        <a:pt x="172106" y="734127"/>
                      </a:cubicBezTo>
                      <a:lnTo>
                        <a:pt x="169856" y="726879"/>
                      </a:lnTo>
                      <a:lnTo>
                        <a:pt x="0" y="726879"/>
                      </a:lnTo>
                      <a:lnTo>
                        <a:pt x="0" y="325040"/>
                      </a:lnTo>
                      <a:lnTo>
                        <a:pt x="171394" y="325040"/>
                      </a:lnTo>
                      <a:lnTo>
                        <a:pt x="172106" y="322745"/>
                      </a:lnTo>
                      <a:cubicBezTo>
                        <a:pt x="252327" y="133081"/>
                        <a:pt x="440130" y="0"/>
                        <a:pt x="659015" y="0"/>
                      </a:cubicBezTo>
                      <a:close/>
                    </a:path>
                  </a:pathLst>
                </a:cu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p:cNvSpPr/>
              <p:nvPr/>
            </p:nvSpPr>
            <p:spPr>
              <a:xfrm>
                <a:off x="8537229" y="2144153"/>
                <a:ext cx="286448" cy="286444"/>
              </a:xfrm>
              <a:prstGeom prst="ellipse">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任意多边形 26"/>
            <p:cNvSpPr/>
            <p:nvPr/>
          </p:nvSpPr>
          <p:spPr>
            <a:xfrm>
              <a:off x="7824694" y="3741785"/>
              <a:ext cx="2027865" cy="830216"/>
            </a:xfrm>
            <a:custGeom>
              <a:avLst/>
              <a:gdLst>
                <a:gd name="connsiteX0" fmla="*/ 0 w 966787"/>
                <a:gd name="connsiteY0" fmla="*/ 159544 h 235744"/>
                <a:gd name="connsiteX1" fmla="*/ 321468 w 966787"/>
                <a:gd name="connsiteY1" fmla="*/ 0 h 235744"/>
                <a:gd name="connsiteX2" fmla="*/ 966787 w 966787"/>
                <a:gd name="connsiteY2" fmla="*/ 235744 h 235744"/>
                <a:gd name="connsiteX3" fmla="*/ 0 w 966787"/>
                <a:gd name="connsiteY3" fmla="*/ 159544 h 235744"/>
                <a:gd name="connsiteX0-1" fmla="*/ 0 w 970523"/>
                <a:gd name="connsiteY0-2" fmla="*/ 159544 h 242061"/>
                <a:gd name="connsiteX1-3" fmla="*/ 321468 w 970523"/>
                <a:gd name="connsiteY1-4" fmla="*/ 0 h 242061"/>
                <a:gd name="connsiteX2-5" fmla="*/ 966787 w 970523"/>
                <a:gd name="connsiteY2-6" fmla="*/ 235744 h 242061"/>
                <a:gd name="connsiteX3-7" fmla="*/ 0 w 970523"/>
                <a:gd name="connsiteY3-8" fmla="*/ 159544 h 242061"/>
                <a:gd name="connsiteX0-9" fmla="*/ 24766 w 995289"/>
                <a:gd name="connsiteY0-10" fmla="*/ 160395 h 242912"/>
                <a:gd name="connsiteX1-11" fmla="*/ 346234 w 995289"/>
                <a:gd name="connsiteY1-12" fmla="*/ 851 h 242912"/>
                <a:gd name="connsiteX2-13" fmla="*/ 991553 w 995289"/>
                <a:gd name="connsiteY2-14" fmla="*/ 236595 h 242912"/>
                <a:gd name="connsiteX3-15" fmla="*/ 24766 w 995289"/>
                <a:gd name="connsiteY3-16" fmla="*/ 160395 h 242912"/>
                <a:gd name="connsiteX0-17" fmla="*/ 24766 w 995289"/>
                <a:gd name="connsiteY0-18" fmla="*/ 160395 h 242912"/>
                <a:gd name="connsiteX1-19" fmla="*/ 346234 w 995289"/>
                <a:gd name="connsiteY1-20" fmla="*/ 851 h 242912"/>
                <a:gd name="connsiteX2-21" fmla="*/ 991553 w 995289"/>
                <a:gd name="connsiteY2-22" fmla="*/ 236595 h 242912"/>
                <a:gd name="connsiteX3-23" fmla="*/ 24766 w 995289"/>
                <a:gd name="connsiteY3-24" fmla="*/ 160395 h 242912"/>
                <a:gd name="connsiteX0-25" fmla="*/ 19444 w 991462"/>
                <a:gd name="connsiteY0-26" fmla="*/ 160395 h 242912"/>
                <a:gd name="connsiteX1-27" fmla="*/ 388537 w 991462"/>
                <a:gd name="connsiteY1-28" fmla="*/ 851 h 242912"/>
                <a:gd name="connsiteX2-29" fmla="*/ 986231 w 991462"/>
                <a:gd name="connsiteY2-30" fmla="*/ 236595 h 242912"/>
                <a:gd name="connsiteX3-31" fmla="*/ 19444 w 991462"/>
                <a:gd name="connsiteY3-32" fmla="*/ 160395 h 242912"/>
                <a:gd name="connsiteX0-33" fmla="*/ 25256 w 998377"/>
                <a:gd name="connsiteY0-34" fmla="*/ 160640 h 243157"/>
                <a:gd name="connsiteX1-35" fmla="*/ 394349 w 998377"/>
                <a:gd name="connsiteY1-36" fmla="*/ 1096 h 243157"/>
                <a:gd name="connsiteX2-37" fmla="*/ 992043 w 998377"/>
                <a:gd name="connsiteY2-38" fmla="*/ 236840 h 243157"/>
                <a:gd name="connsiteX3-39" fmla="*/ 25256 w 998377"/>
                <a:gd name="connsiteY3-40" fmla="*/ 160640 h 243157"/>
                <a:gd name="connsiteX0-41" fmla="*/ 25256 w 1012586"/>
                <a:gd name="connsiteY0-42" fmla="*/ 160640 h 259141"/>
                <a:gd name="connsiteX1-43" fmla="*/ 394349 w 1012586"/>
                <a:gd name="connsiteY1-44" fmla="*/ 1096 h 259141"/>
                <a:gd name="connsiteX2-45" fmla="*/ 992043 w 1012586"/>
                <a:gd name="connsiteY2-46" fmla="*/ 236840 h 259141"/>
                <a:gd name="connsiteX3-47" fmla="*/ 25256 w 1012586"/>
                <a:gd name="connsiteY3-48" fmla="*/ 160640 h 259141"/>
                <a:gd name="connsiteX0-49" fmla="*/ 15524 w 1002854"/>
                <a:gd name="connsiteY0-50" fmla="*/ 160873 h 263126"/>
                <a:gd name="connsiteX1-51" fmla="*/ 384617 w 1002854"/>
                <a:gd name="connsiteY1-52" fmla="*/ 1329 h 263126"/>
                <a:gd name="connsiteX2-53" fmla="*/ 982311 w 1002854"/>
                <a:gd name="connsiteY2-54" fmla="*/ 237073 h 263126"/>
                <a:gd name="connsiteX3-55" fmla="*/ 15524 w 1002854"/>
                <a:gd name="connsiteY3-56" fmla="*/ 160873 h 263126"/>
              </a:gdLst>
              <a:ahLst/>
              <a:cxnLst>
                <a:cxn ang="0">
                  <a:pos x="connsiteX0-1" y="connsiteY0-2"/>
                </a:cxn>
                <a:cxn ang="0">
                  <a:pos x="connsiteX1-3" y="connsiteY1-4"/>
                </a:cxn>
                <a:cxn ang="0">
                  <a:pos x="connsiteX2-5" y="connsiteY2-6"/>
                </a:cxn>
                <a:cxn ang="0">
                  <a:pos x="connsiteX3-7" y="connsiteY3-8"/>
                </a:cxn>
              </a:cxnLst>
              <a:rect l="l" t="t" r="r" b="b"/>
              <a:pathLst>
                <a:path w="1002854" h="263126">
                  <a:moveTo>
                    <a:pt x="15524" y="160873"/>
                  </a:moveTo>
                  <a:cubicBezTo>
                    <a:pt x="-55517" y="95366"/>
                    <a:pt x="125855" y="-13244"/>
                    <a:pt x="384617" y="1329"/>
                  </a:cubicBezTo>
                  <a:cubicBezTo>
                    <a:pt x="643379" y="15902"/>
                    <a:pt x="1105740" y="169285"/>
                    <a:pt x="982311" y="237073"/>
                  </a:cubicBezTo>
                  <a:cubicBezTo>
                    <a:pt x="858882" y="304861"/>
                    <a:pt x="86565" y="226380"/>
                    <a:pt x="15524" y="160873"/>
                  </a:cubicBezTo>
                  <a:close/>
                </a:path>
              </a:pathLst>
            </a:custGeom>
            <a:solidFill>
              <a:srgbClr val="675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211158" y="268094"/>
            <a:ext cx="2002556" cy="400110"/>
          </a:xfrm>
          <a:prstGeom prst="rect">
            <a:avLst/>
          </a:prstGeom>
          <a:solidFill>
            <a:schemeClr val="bg1"/>
          </a:solidFill>
        </p:spPr>
        <p:txBody>
          <a:bodyPr wrap="square" rtlCol="0">
            <a:spAutoFit/>
          </a:bodyPr>
          <a:lstStyle/>
          <a:p>
            <a:r>
              <a:rPr lang="zh-CN" altLang="en-US" sz="2000" b="1" dirty="0">
                <a:solidFill>
                  <a:srgbClr val="FFD200"/>
                </a:solidFill>
                <a:latin typeface="Gotham Rounded Book" pitchFamily="50" charset="0"/>
              </a:rPr>
              <a:t>盈利模式</a:t>
            </a:r>
            <a:endParaRPr lang="zh-CN" altLang="en-US" sz="2000" b="1" dirty="0">
              <a:solidFill>
                <a:srgbClr val="FFD200"/>
              </a:solidFill>
              <a:latin typeface="Gotham Rounded Book" pitchFamily="50" charset="0"/>
            </a:endParaRPr>
          </a:p>
        </p:txBody>
      </p:sp>
      <p:sp>
        <p:nvSpPr>
          <p:cNvPr id="49" name="文本框 48"/>
          <p:cNvSpPr txBox="1"/>
          <p:nvPr/>
        </p:nvSpPr>
        <p:spPr>
          <a:xfrm>
            <a:off x="1784003" y="4355723"/>
            <a:ext cx="2002556" cy="400110"/>
          </a:xfrm>
          <a:prstGeom prst="rect">
            <a:avLst/>
          </a:prstGeom>
          <a:noFill/>
        </p:spPr>
        <p:txBody>
          <a:bodyPr wrap="square" rtlCol="0">
            <a:spAutoFit/>
          </a:bodyPr>
          <a:lstStyle/>
          <a:p>
            <a:pPr algn="ctr"/>
            <a:r>
              <a:rPr lang="zh-CN" altLang="en-US" sz="2000" dirty="0">
                <a:solidFill>
                  <a:srgbClr val="002060"/>
                </a:solidFill>
                <a:latin typeface="Bauhaus LT Heavy" panose="02000903020000020004" pitchFamily="2" charset="0"/>
              </a:rPr>
              <a:t>设计师和用户</a:t>
            </a:r>
            <a:endParaRPr lang="en-US" altLang="zh-CN" sz="2000" dirty="0">
              <a:solidFill>
                <a:srgbClr val="002060"/>
              </a:solidFill>
              <a:latin typeface="Bauhaus LT Heavy" panose="02000903020000020004" pitchFamily="2" charset="0"/>
            </a:endParaRPr>
          </a:p>
        </p:txBody>
      </p:sp>
      <p:sp>
        <p:nvSpPr>
          <p:cNvPr id="51" name="文本框 50"/>
          <p:cNvSpPr txBox="1"/>
          <p:nvPr/>
        </p:nvSpPr>
        <p:spPr>
          <a:xfrm>
            <a:off x="8453711" y="4410506"/>
            <a:ext cx="1922190" cy="400110"/>
          </a:xfrm>
          <a:prstGeom prst="rect">
            <a:avLst/>
          </a:prstGeom>
          <a:noFill/>
        </p:spPr>
        <p:txBody>
          <a:bodyPr wrap="square" rtlCol="0">
            <a:spAutoFit/>
          </a:bodyPr>
          <a:lstStyle/>
          <a:p>
            <a:pPr algn="ctr"/>
            <a:r>
              <a:rPr lang="zh-CN" altLang="en-US" sz="2000" dirty="0">
                <a:solidFill>
                  <a:schemeClr val="bg1"/>
                </a:solidFill>
                <a:latin typeface="Bauhaus LT Heavy" panose="02000903020000020004" pitchFamily="2" charset="0"/>
              </a:rPr>
              <a:t>家居公司</a:t>
            </a:r>
            <a:endParaRPr lang="en-US" altLang="zh-CN" sz="2000" dirty="0">
              <a:solidFill>
                <a:schemeClr val="bg1"/>
              </a:solidFill>
              <a:latin typeface="Bauhaus LT Heavy" panose="02000903020000020004" pitchFamily="2" charset="0"/>
            </a:endParaRPr>
          </a:p>
        </p:txBody>
      </p:sp>
      <p:cxnSp>
        <p:nvCxnSpPr>
          <p:cNvPr id="53" name="直接连接符 52"/>
          <p:cNvCxnSpPr/>
          <p:nvPr/>
        </p:nvCxnSpPr>
        <p:spPr>
          <a:xfrm>
            <a:off x="1663700" y="4810616"/>
            <a:ext cx="24003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171916" y="4810616"/>
            <a:ext cx="24003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127995" y="1700213"/>
            <a:ext cx="1381742" cy="2369893"/>
            <a:chOff x="2127995" y="1700213"/>
            <a:chExt cx="1381742" cy="2369893"/>
          </a:xfrm>
        </p:grpSpPr>
        <p:sp>
          <p:nvSpPr>
            <p:cNvPr id="44" name="圆角矩形 43"/>
            <p:cNvSpPr/>
            <p:nvPr/>
          </p:nvSpPr>
          <p:spPr>
            <a:xfrm>
              <a:off x="2127995" y="2082800"/>
              <a:ext cx="1381742" cy="1987306"/>
            </a:xfrm>
            <a:prstGeom prst="roundRect">
              <a:avLst>
                <a:gd name="adj" fmla="val 4455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2154303" y="2506408"/>
              <a:ext cx="1329126" cy="707602"/>
              <a:chOff x="-3313113" y="11112"/>
              <a:chExt cx="1446213" cy="769938"/>
            </a:xfrm>
          </p:grpSpPr>
          <p:sp>
            <p:nvSpPr>
              <p:cNvPr id="6" name="Freeform 6"/>
              <p:cNvSpPr>
                <a:spLocks noEditPoints="1"/>
              </p:cNvSpPr>
              <p:nvPr/>
            </p:nvSpPr>
            <p:spPr bwMode="auto">
              <a:xfrm>
                <a:off x="-3313113" y="11112"/>
                <a:ext cx="1446213" cy="769938"/>
              </a:xfrm>
              <a:custGeom>
                <a:avLst/>
                <a:gdLst>
                  <a:gd name="T0" fmla="*/ 183 w 364"/>
                  <a:gd name="T1" fmla="*/ 62 h 194"/>
                  <a:gd name="T2" fmla="*/ 194 w 364"/>
                  <a:gd name="T3" fmla="*/ 47 h 194"/>
                  <a:gd name="T4" fmla="*/ 329 w 364"/>
                  <a:gd name="T5" fmla="*/ 51 h 194"/>
                  <a:gd name="T6" fmla="*/ 348 w 364"/>
                  <a:gd name="T7" fmla="*/ 64 h 194"/>
                  <a:gd name="T8" fmla="*/ 364 w 364"/>
                  <a:gd name="T9" fmla="*/ 81 h 194"/>
                  <a:gd name="T10" fmla="*/ 364 w 364"/>
                  <a:gd name="T11" fmla="*/ 108 h 194"/>
                  <a:gd name="T12" fmla="*/ 345 w 364"/>
                  <a:gd name="T13" fmla="*/ 132 h 194"/>
                  <a:gd name="T14" fmla="*/ 330 w 364"/>
                  <a:gd name="T15" fmla="*/ 145 h 194"/>
                  <a:gd name="T16" fmla="*/ 223 w 364"/>
                  <a:gd name="T17" fmla="*/ 172 h 194"/>
                  <a:gd name="T18" fmla="*/ 182 w 364"/>
                  <a:gd name="T19" fmla="*/ 135 h 194"/>
                  <a:gd name="T20" fmla="*/ 169 w 364"/>
                  <a:gd name="T21" fmla="*/ 151 h 194"/>
                  <a:gd name="T22" fmla="*/ 35 w 364"/>
                  <a:gd name="T23" fmla="*/ 145 h 194"/>
                  <a:gd name="T24" fmla="*/ 13 w 364"/>
                  <a:gd name="T25" fmla="*/ 131 h 194"/>
                  <a:gd name="T26" fmla="*/ 2 w 364"/>
                  <a:gd name="T27" fmla="*/ 118 h 194"/>
                  <a:gd name="T28" fmla="*/ 1 w 364"/>
                  <a:gd name="T29" fmla="*/ 87 h 194"/>
                  <a:gd name="T30" fmla="*/ 20 w 364"/>
                  <a:gd name="T31" fmla="*/ 64 h 194"/>
                  <a:gd name="T32" fmla="*/ 32 w 364"/>
                  <a:gd name="T33" fmla="*/ 55 h 194"/>
                  <a:gd name="T34" fmla="*/ 176 w 364"/>
                  <a:gd name="T35" fmla="*/ 56 h 194"/>
                  <a:gd name="T36" fmla="*/ 183 w 364"/>
                  <a:gd name="T37" fmla="*/ 62 h 194"/>
                  <a:gd name="T38" fmla="*/ 173 w 364"/>
                  <a:gd name="T39" fmla="*/ 99 h 194"/>
                  <a:gd name="T40" fmla="*/ 104 w 364"/>
                  <a:gd name="T41" fmla="*/ 30 h 194"/>
                  <a:gd name="T42" fmla="*/ 36 w 364"/>
                  <a:gd name="T43" fmla="*/ 97 h 194"/>
                  <a:gd name="T44" fmla="*/ 103 w 364"/>
                  <a:gd name="T45" fmla="*/ 167 h 194"/>
                  <a:gd name="T46" fmla="*/ 173 w 364"/>
                  <a:gd name="T47" fmla="*/ 99 h 194"/>
                  <a:gd name="T48" fmla="*/ 260 w 364"/>
                  <a:gd name="T49" fmla="*/ 167 h 194"/>
                  <a:gd name="T50" fmla="*/ 329 w 364"/>
                  <a:gd name="T51" fmla="*/ 97 h 194"/>
                  <a:gd name="T52" fmla="*/ 261 w 364"/>
                  <a:gd name="T53" fmla="*/ 30 h 194"/>
                  <a:gd name="T54" fmla="*/ 192 w 364"/>
                  <a:gd name="T55" fmla="*/ 98 h 194"/>
                  <a:gd name="T56" fmla="*/ 260 w 364"/>
                  <a:gd name="T57" fmla="*/ 16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194">
                    <a:moveTo>
                      <a:pt x="183" y="62"/>
                    </a:moveTo>
                    <a:cubicBezTo>
                      <a:pt x="187" y="57"/>
                      <a:pt x="191" y="52"/>
                      <a:pt x="194" y="47"/>
                    </a:cubicBezTo>
                    <a:cubicBezTo>
                      <a:pt x="231" y="2"/>
                      <a:pt x="294" y="4"/>
                      <a:pt x="329" y="51"/>
                    </a:cubicBezTo>
                    <a:cubicBezTo>
                      <a:pt x="334" y="57"/>
                      <a:pt x="341" y="63"/>
                      <a:pt x="348" y="64"/>
                    </a:cubicBezTo>
                    <a:cubicBezTo>
                      <a:pt x="360" y="65"/>
                      <a:pt x="364" y="70"/>
                      <a:pt x="364" y="81"/>
                    </a:cubicBezTo>
                    <a:cubicBezTo>
                      <a:pt x="363" y="90"/>
                      <a:pt x="363" y="99"/>
                      <a:pt x="364" y="108"/>
                    </a:cubicBezTo>
                    <a:cubicBezTo>
                      <a:pt x="364" y="122"/>
                      <a:pt x="363" y="132"/>
                      <a:pt x="345" y="132"/>
                    </a:cubicBezTo>
                    <a:cubicBezTo>
                      <a:pt x="340" y="132"/>
                      <a:pt x="334" y="139"/>
                      <a:pt x="330" y="145"/>
                    </a:cubicBezTo>
                    <a:cubicBezTo>
                      <a:pt x="303" y="180"/>
                      <a:pt x="260" y="193"/>
                      <a:pt x="223" y="172"/>
                    </a:cubicBezTo>
                    <a:cubicBezTo>
                      <a:pt x="208" y="164"/>
                      <a:pt x="197" y="149"/>
                      <a:pt x="182" y="135"/>
                    </a:cubicBezTo>
                    <a:cubicBezTo>
                      <a:pt x="177" y="141"/>
                      <a:pt x="173" y="146"/>
                      <a:pt x="169" y="151"/>
                    </a:cubicBezTo>
                    <a:cubicBezTo>
                      <a:pt x="131" y="194"/>
                      <a:pt x="70" y="192"/>
                      <a:pt x="35" y="145"/>
                    </a:cubicBezTo>
                    <a:cubicBezTo>
                      <a:pt x="30" y="139"/>
                      <a:pt x="20" y="136"/>
                      <a:pt x="13" y="131"/>
                    </a:cubicBezTo>
                    <a:cubicBezTo>
                      <a:pt x="8" y="127"/>
                      <a:pt x="2" y="123"/>
                      <a:pt x="2" y="118"/>
                    </a:cubicBezTo>
                    <a:cubicBezTo>
                      <a:pt x="0" y="108"/>
                      <a:pt x="1" y="97"/>
                      <a:pt x="1" y="87"/>
                    </a:cubicBezTo>
                    <a:cubicBezTo>
                      <a:pt x="0" y="73"/>
                      <a:pt x="1" y="63"/>
                      <a:pt x="20" y="64"/>
                    </a:cubicBezTo>
                    <a:cubicBezTo>
                      <a:pt x="24" y="64"/>
                      <a:pt x="30" y="59"/>
                      <a:pt x="32" y="55"/>
                    </a:cubicBezTo>
                    <a:cubicBezTo>
                      <a:pt x="66" y="0"/>
                      <a:pt x="146" y="3"/>
                      <a:pt x="176" y="56"/>
                    </a:cubicBezTo>
                    <a:cubicBezTo>
                      <a:pt x="177" y="58"/>
                      <a:pt x="180" y="59"/>
                      <a:pt x="183" y="62"/>
                    </a:cubicBezTo>
                    <a:close/>
                    <a:moveTo>
                      <a:pt x="173" y="99"/>
                    </a:moveTo>
                    <a:cubicBezTo>
                      <a:pt x="173" y="63"/>
                      <a:pt x="140" y="30"/>
                      <a:pt x="104" y="30"/>
                    </a:cubicBezTo>
                    <a:cubicBezTo>
                      <a:pt x="68" y="30"/>
                      <a:pt x="37" y="61"/>
                      <a:pt x="36" y="97"/>
                    </a:cubicBezTo>
                    <a:cubicBezTo>
                      <a:pt x="35" y="133"/>
                      <a:pt x="67" y="166"/>
                      <a:pt x="103" y="167"/>
                    </a:cubicBezTo>
                    <a:cubicBezTo>
                      <a:pt x="140" y="167"/>
                      <a:pt x="173" y="135"/>
                      <a:pt x="173" y="99"/>
                    </a:cubicBezTo>
                    <a:close/>
                    <a:moveTo>
                      <a:pt x="260" y="167"/>
                    </a:moveTo>
                    <a:cubicBezTo>
                      <a:pt x="297" y="167"/>
                      <a:pt x="329" y="134"/>
                      <a:pt x="329" y="97"/>
                    </a:cubicBezTo>
                    <a:cubicBezTo>
                      <a:pt x="328" y="61"/>
                      <a:pt x="297" y="30"/>
                      <a:pt x="261" y="30"/>
                    </a:cubicBezTo>
                    <a:cubicBezTo>
                      <a:pt x="224" y="29"/>
                      <a:pt x="192" y="61"/>
                      <a:pt x="192" y="98"/>
                    </a:cubicBezTo>
                    <a:cubicBezTo>
                      <a:pt x="191" y="134"/>
                      <a:pt x="224" y="167"/>
                      <a:pt x="260" y="167"/>
                    </a:cubicBezTo>
                    <a:close/>
                  </a:path>
                </a:pathLst>
              </a:custGeom>
              <a:solidFill>
                <a:srgbClr val="7E81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
              <p:cNvSpPr>
                <a:spLocks noEditPoints="1"/>
              </p:cNvSpPr>
              <p:nvPr/>
            </p:nvSpPr>
            <p:spPr bwMode="auto">
              <a:xfrm>
                <a:off x="-3173413" y="130175"/>
                <a:ext cx="547688" cy="544513"/>
              </a:xfrm>
              <a:custGeom>
                <a:avLst/>
                <a:gdLst>
                  <a:gd name="T0" fmla="*/ 138 w 138"/>
                  <a:gd name="T1" fmla="*/ 69 h 137"/>
                  <a:gd name="T2" fmla="*/ 68 w 138"/>
                  <a:gd name="T3" fmla="*/ 137 h 137"/>
                  <a:gd name="T4" fmla="*/ 1 w 138"/>
                  <a:gd name="T5" fmla="*/ 67 h 137"/>
                  <a:gd name="T6" fmla="*/ 69 w 138"/>
                  <a:gd name="T7" fmla="*/ 0 h 137"/>
                  <a:gd name="T8" fmla="*/ 138 w 138"/>
                  <a:gd name="T9" fmla="*/ 69 h 137"/>
                  <a:gd name="T10" fmla="*/ 92 w 138"/>
                  <a:gd name="T11" fmla="*/ 71 h 137"/>
                  <a:gd name="T12" fmla="*/ 69 w 138"/>
                  <a:gd name="T13" fmla="*/ 45 h 137"/>
                  <a:gd name="T14" fmla="*/ 46 w 138"/>
                  <a:gd name="T15" fmla="*/ 69 h 137"/>
                  <a:gd name="T16" fmla="*/ 70 w 138"/>
                  <a:gd name="T17" fmla="*/ 91 h 137"/>
                  <a:gd name="T18" fmla="*/ 92 w 138"/>
                  <a:gd name="T19" fmla="*/ 7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138" y="69"/>
                    </a:moveTo>
                    <a:cubicBezTo>
                      <a:pt x="138" y="105"/>
                      <a:pt x="105" y="137"/>
                      <a:pt x="68" y="137"/>
                    </a:cubicBezTo>
                    <a:cubicBezTo>
                      <a:pt x="32" y="136"/>
                      <a:pt x="0" y="103"/>
                      <a:pt x="1" y="67"/>
                    </a:cubicBezTo>
                    <a:cubicBezTo>
                      <a:pt x="2" y="31"/>
                      <a:pt x="33" y="0"/>
                      <a:pt x="69" y="0"/>
                    </a:cubicBezTo>
                    <a:cubicBezTo>
                      <a:pt x="105" y="0"/>
                      <a:pt x="138" y="33"/>
                      <a:pt x="138" y="69"/>
                    </a:cubicBezTo>
                    <a:close/>
                    <a:moveTo>
                      <a:pt x="92" y="71"/>
                    </a:moveTo>
                    <a:cubicBezTo>
                      <a:pt x="92" y="56"/>
                      <a:pt x="81" y="45"/>
                      <a:pt x="69" y="45"/>
                    </a:cubicBezTo>
                    <a:cubicBezTo>
                      <a:pt x="57" y="46"/>
                      <a:pt x="45" y="58"/>
                      <a:pt x="46" y="69"/>
                    </a:cubicBezTo>
                    <a:cubicBezTo>
                      <a:pt x="47" y="83"/>
                      <a:pt x="55" y="91"/>
                      <a:pt x="70" y="91"/>
                    </a:cubicBezTo>
                    <a:cubicBezTo>
                      <a:pt x="84" y="91"/>
                      <a:pt x="91" y="82"/>
                      <a:pt x="92"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2554288" y="125412"/>
                <a:ext cx="549275" cy="549275"/>
              </a:xfrm>
              <a:custGeom>
                <a:avLst/>
                <a:gdLst>
                  <a:gd name="T0" fmla="*/ 69 w 138"/>
                  <a:gd name="T1" fmla="*/ 138 h 138"/>
                  <a:gd name="T2" fmla="*/ 1 w 138"/>
                  <a:gd name="T3" fmla="*/ 69 h 138"/>
                  <a:gd name="T4" fmla="*/ 70 w 138"/>
                  <a:gd name="T5" fmla="*/ 1 h 138"/>
                  <a:gd name="T6" fmla="*/ 138 w 138"/>
                  <a:gd name="T7" fmla="*/ 68 h 138"/>
                  <a:gd name="T8" fmla="*/ 69 w 138"/>
                  <a:gd name="T9" fmla="*/ 138 h 138"/>
                  <a:gd name="T10" fmla="*/ 93 w 138"/>
                  <a:gd name="T11" fmla="*/ 71 h 138"/>
                  <a:gd name="T12" fmla="*/ 72 w 138"/>
                  <a:gd name="T13" fmla="*/ 47 h 138"/>
                  <a:gd name="T14" fmla="*/ 47 w 138"/>
                  <a:gd name="T15" fmla="*/ 67 h 138"/>
                  <a:gd name="T16" fmla="*/ 65 w 138"/>
                  <a:gd name="T17" fmla="*/ 92 h 138"/>
                  <a:gd name="T18" fmla="*/ 93 w 138"/>
                  <a:gd name="T19"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138"/>
                    </a:moveTo>
                    <a:cubicBezTo>
                      <a:pt x="33" y="138"/>
                      <a:pt x="0" y="105"/>
                      <a:pt x="1" y="69"/>
                    </a:cubicBezTo>
                    <a:cubicBezTo>
                      <a:pt x="1" y="32"/>
                      <a:pt x="33" y="0"/>
                      <a:pt x="70" y="1"/>
                    </a:cubicBezTo>
                    <a:cubicBezTo>
                      <a:pt x="106" y="1"/>
                      <a:pt x="137" y="32"/>
                      <a:pt x="138" y="68"/>
                    </a:cubicBezTo>
                    <a:cubicBezTo>
                      <a:pt x="138" y="105"/>
                      <a:pt x="106" y="138"/>
                      <a:pt x="69" y="138"/>
                    </a:cubicBezTo>
                    <a:close/>
                    <a:moveTo>
                      <a:pt x="93" y="71"/>
                    </a:moveTo>
                    <a:cubicBezTo>
                      <a:pt x="93" y="57"/>
                      <a:pt x="85" y="49"/>
                      <a:pt x="72" y="47"/>
                    </a:cubicBezTo>
                    <a:cubicBezTo>
                      <a:pt x="60" y="45"/>
                      <a:pt x="48" y="55"/>
                      <a:pt x="47" y="67"/>
                    </a:cubicBezTo>
                    <a:cubicBezTo>
                      <a:pt x="46" y="81"/>
                      <a:pt x="52" y="89"/>
                      <a:pt x="65" y="92"/>
                    </a:cubicBezTo>
                    <a:cubicBezTo>
                      <a:pt x="79" y="94"/>
                      <a:pt x="91" y="85"/>
                      <a:pt x="93"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p:nvPr/>
            </p:nvSpPr>
            <p:spPr bwMode="auto">
              <a:xfrm>
                <a:off x="-3004852" y="297241"/>
                <a:ext cx="207392" cy="205619"/>
              </a:xfrm>
              <a:custGeom>
                <a:avLst/>
                <a:gdLst>
                  <a:gd name="T0" fmla="*/ 47 w 47"/>
                  <a:gd name="T1" fmla="*/ 26 h 46"/>
                  <a:gd name="T2" fmla="*/ 25 w 47"/>
                  <a:gd name="T3" fmla="*/ 46 h 46"/>
                  <a:gd name="T4" fmla="*/ 1 w 47"/>
                  <a:gd name="T5" fmla="*/ 24 h 46"/>
                  <a:gd name="T6" fmla="*/ 24 w 47"/>
                  <a:gd name="T7" fmla="*/ 0 h 46"/>
                  <a:gd name="T8" fmla="*/ 47 w 47"/>
                  <a:gd name="T9" fmla="*/ 26 h 46"/>
                </a:gdLst>
                <a:ahLst/>
                <a:cxnLst>
                  <a:cxn ang="0">
                    <a:pos x="T0" y="T1"/>
                  </a:cxn>
                  <a:cxn ang="0">
                    <a:pos x="T2" y="T3"/>
                  </a:cxn>
                  <a:cxn ang="0">
                    <a:pos x="T4" y="T5"/>
                  </a:cxn>
                  <a:cxn ang="0">
                    <a:pos x="T6" y="T7"/>
                  </a:cxn>
                  <a:cxn ang="0">
                    <a:pos x="T8" y="T9"/>
                  </a:cxn>
                </a:cxnLst>
                <a:rect l="0" t="0" r="r" b="b"/>
                <a:pathLst>
                  <a:path w="47" h="46">
                    <a:moveTo>
                      <a:pt x="47" y="26"/>
                    </a:moveTo>
                    <a:cubicBezTo>
                      <a:pt x="46" y="37"/>
                      <a:pt x="39" y="46"/>
                      <a:pt x="25" y="46"/>
                    </a:cubicBezTo>
                    <a:cubicBezTo>
                      <a:pt x="10" y="46"/>
                      <a:pt x="2" y="38"/>
                      <a:pt x="1" y="24"/>
                    </a:cubicBezTo>
                    <a:cubicBezTo>
                      <a:pt x="0" y="13"/>
                      <a:pt x="12" y="1"/>
                      <a:pt x="24" y="0"/>
                    </a:cubicBezTo>
                    <a:cubicBezTo>
                      <a:pt x="36" y="0"/>
                      <a:pt x="47" y="11"/>
                      <a:pt x="47" y="26"/>
                    </a:cubicBezTo>
                    <a:close/>
                  </a:path>
                </a:pathLst>
              </a:custGeom>
              <a:solidFill>
                <a:srgbClr val="4A4A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2382645" y="293417"/>
                <a:ext cx="209166" cy="218029"/>
              </a:xfrm>
              <a:custGeom>
                <a:avLst/>
                <a:gdLst>
                  <a:gd name="T0" fmla="*/ 47 w 47"/>
                  <a:gd name="T1" fmla="*/ 26 h 49"/>
                  <a:gd name="T2" fmla="*/ 19 w 47"/>
                  <a:gd name="T3" fmla="*/ 47 h 49"/>
                  <a:gd name="T4" fmla="*/ 1 w 47"/>
                  <a:gd name="T5" fmla="*/ 22 h 49"/>
                  <a:gd name="T6" fmla="*/ 26 w 47"/>
                  <a:gd name="T7" fmla="*/ 2 h 49"/>
                  <a:gd name="T8" fmla="*/ 47 w 47"/>
                  <a:gd name="T9" fmla="*/ 26 h 49"/>
                </a:gdLst>
                <a:ahLst/>
                <a:cxnLst>
                  <a:cxn ang="0">
                    <a:pos x="T0" y="T1"/>
                  </a:cxn>
                  <a:cxn ang="0">
                    <a:pos x="T2" y="T3"/>
                  </a:cxn>
                  <a:cxn ang="0">
                    <a:pos x="T4" y="T5"/>
                  </a:cxn>
                  <a:cxn ang="0">
                    <a:pos x="T6" y="T7"/>
                  </a:cxn>
                  <a:cxn ang="0">
                    <a:pos x="T8" y="T9"/>
                  </a:cxn>
                </a:cxnLst>
                <a:rect l="0" t="0" r="r" b="b"/>
                <a:pathLst>
                  <a:path w="47" h="49">
                    <a:moveTo>
                      <a:pt x="47" y="26"/>
                    </a:moveTo>
                    <a:cubicBezTo>
                      <a:pt x="45" y="40"/>
                      <a:pt x="33" y="49"/>
                      <a:pt x="19" y="47"/>
                    </a:cubicBezTo>
                    <a:cubicBezTo>
                      <a:pt x="6" y="44"/>
                      <a:pt x="0" y="36"/>
                      <a:pt x="1" y="22"/>
                    </a:cubicBezTo>
                    <a:cubicBezTo>
                      <a:pt x="2" y="10"/>
                      <a:pt x="14" y="0"/>
                      <a:pt x="26" y="2"/>
                    </a:cubicBezTo>
                    <a:cubicBezTo>
                      <a:pt x="39" y="4"/>
                      <a:pt x="47" y="12"/>
                      <a:pt x="47" y="26"/>
                    </a:cubicBezTo>
                    <a:close/>
                  </a:path>
                </a:pathLst>
              </a:custGeom>
              <a:solidFill>
                <a:srgbClr val="4A4A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弧形 57"/>
            <p:cNvSpPr/>
            <p:nvPr/>
          </p:nvSpPr>
          <p:spPr>
            <a:xfrm>
              <a:off x="2289834" y="1786915"/>
              <a:ext cx="361950" cy="462853"/>
            </a:xfrm>
            <a:prstGeom prst="arc">
              <a:avLst>
                <a:gd name="adj1" fmla="val 17480997"/>
                <a:gd name="adj2" fmla="val 105553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弧形 58"/>
            <p:cNvSpPr/>
            <p:nvPr/>
          </p:nvSpPr>
          <p:spPr>
            <a:xfrm rot="851403">
              <a:off x="2468431" y="1700213"/>
              <a:ext cx="361950" cy="549555"/>
            </a:xfrm>
            <a:prstGeom prst="arc">
              <a:avLst>
                <a:gd name="adj1" fmla="val 16729488"/>
                <a:gd name="adj2" fmla="val 105553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弧形 60"/>
            <p:cNvSpPr/>
            <p:nvPr/>
          </p:nvSpPr>
          <p:spPr>
            <a:xfrm rot="851403">
              <a:off x="2585191" y="1700213"/>
              <a:ext cx="361950" cy="549555"/>
            </a:xfrm>
            <a:prstGeom prst="arc">
              <a:avLst>
                <a:gd name="adj1" fmla="val 17994836"/>
                <a:gd name="adj2" fmla="val 105553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5532" y="-5918"/>
            <a:ext cx="2540365" cy="4481252"/>
          </a:xfrm>
          <a:prstGeom prst="rect">
            <a:avLst/>
          </a:prstGeom>
        </p:spPr>
      </p:pic>
      <p:sp>
        <p:nvSpPr>
          <p:cNvPr id="62" name="文本框 61"/>
          <p:cNvSpPr txBox="1"/>
          <p:nvPr/>
        </p:nvSpPr>
        <p:spPr>
          <a:xfrm>
            <a:off x="825086" y="4920183"/>
            <a:ext cx="4254914" cy="1938992"/>
          </a:xfrm>
          <a:prstGeom prst="rect">
            <a:avLst/>
          </a:prstGeom>
          <a:noFill/>
        </p:spPr>
        <p:txBody>
          <a:bodyPr wrap="square" rtlCol="0">
            <a:spAutoFit/>
          </a:bodyPr>
          <a:lstStyle/>
          <a:p>
            <a:pPr algn="ctr"/>
            <a:r>
              <a:rPr lang="zh-CN" altLang="en-US" dirty="0"/>
              <a:t>对于普通用户免费开放基础功能，但是可以面向专业用户和机构收费。</a:t>
            </a:r>
            <a:r>
              <a:rPr lang="en-US" altLang="zh-CN" dirty="0"/>
              <a:t>2015</a:t>
            </a:r>
            <a:r>
              <a:rPr lang="zh-CN" altLang="en-US" dirty="0"/>
              <a:t>年，酷家乐的累计注册用户数已超过</a:t>
            </a:r>
            <a:r>
              <a:rPr lang="en-US" altLang="zh-CN" dirty="0"/>
              <a:t>300</a:t>
            </a:r>
            <a:r>
              <a:rPr lang="zh-CN" altLang="en-US" dirty="0"/>
              <a:t>万，汇聚了全国</a:t>
            </a:r>
            <a:r>
              <a:rPr lang="en-US" altLang="zh-CN" dirty="0"/>
              <a:t>25</a:t>
            </a:r>
            <a:r>
              <a:rPr lang="zh-CN" altLang="en-US" dirty="0"/>
              <a:t>万的设计师，</a:t>
            </a:r>
            <a:endParaRPr lang="zh-CN" altLang="en-US" dirty="0"/>
          </a:p>
          <a:p>
            <a:pPr algn="ctr"/>
            <a:r>
              <a:rPr lang="zh-CN" altLang="en-US" dirty="0"/>
              <a:t>覆盖全国</a:t>
            </a:r>
            <a:r>
              <a:rPr lang="en-US" altLang="zh-CN" dirty="0"/>
              <a:t>25%</a:t>
            </a:r>
            <a:r>
              <a:rPr lang="zh-CN" altLang="en-US" dirty="0"/>
              <a:t>的室内设计师人群，吸引了全国近</a:t>
            </a:r>
            <a:r>
              <a:rPr lang="en-US" altLang="zh-CN" dirty="0"/>
              <a:t>5</a:t>
            </a:r>
            <a:r>
              <a:rPr lang="zh-CN" altLang="en-US" dirty="0"/>
              <a:t>万的装企和工长。</a:t>
            </a:r>
            <a:endParaRPr lang="zh-CN" altLang="en-US" dirty="0"/>
          </a:p>
          <a:p>
            <a:pPr algn="ctr"/>
            <a:endParaRPr lang="en-US" altLang="zh-CN" sz="1200" dirty="0">
              <a:solidFill>
                <a:schemeClr val="bg1"/>
              </a:solidFill>
              <a:latin typeface="Gotham Rounded Book" pitchFamily="50" charset="0"/>
            </a:endParaRPr>
          </a:p>
        </p:txBody>
      </p:sp>
      <p:sp>
        <p:nvSpPr>
          <p:cNvPr id="63" name="文本框 62"/>
          <p:cNvSpPr txBox="1"/>
          <p:nvPr/>
        </p:nvSpPr>
        <p:spPr>
          <a:xfrm>
            <a:off x="7735024" y="4920183"/>
            <a:ext cx="3359564" cy="1200329"/>
          </a:xfrm>
          <a:prstGeom prst="rect">
            <a:avLst/>
          </a:prstGeom>
          <a:noFill/>
        </p:spPr>
        <p:txBody>
          <a:bodyPr wrap="square" rtlCol="0">
            <a:spAutoFit/>
          </a:bodyPr>
          <a:lstStyle/>
          <a:p>
            <a:pPr algn="ctr"/>
            <a:r>
              <a:rPr lang="zh-CN" altLang="en-US" dirty="0">
                <a:solidFill>
                  <a:schemeClr val="bg1"/>
                </a:solidFill>
                <a:latin typeface="Gotham Rounded Book" pitchFamily="50" charset="0"/>
              </a:rPr>
              <a:t>投放产品收取费用，目前已有</a:t>
            </a:r>
            <a:r>
              <a:rPr lang="en-US" altLang="zh-CN" dirty="0">
                <a:solidFill>
                  <a:schemeClr val="bg1"/>
                </a:solidFill>
                <a:latin typeface="Gotham Rounded Book" pitchFamily="50" charset="0"/>
              </a:rPr>
              <a:t>2700</a:t>
            </a:r>
            <a:r>
              <a:rPr lang="zh-CN" altLang="en-US" dirty="0">
                <a:solidFill>
                  <a:schemeClr val="bg1"/>
                </a:solidFill>
                <a:latin typeface="Gotham Rounded Book" pitchFamily="50" charset="0"/>
              </a:rPr>
              <a:t>家家居企业，</a:t>
            </a:r>
            <a:r>
              <a:rPr lang="en-US" altLang="zh-CN" dirty="0">
                <a:solidFill>
                  <a:schemeClr val="bg1"/>
                </a:solidFill>
                <a:latin typeface="Gotham Rounded Book" pitchFamily="50" charset="0"/>
              </a:rPr>
              <a:t>4500</a:t>
            </a:r>
            <a:r>
              <a:rPr lang="zh-CN" altLang="en-US" dirty="0">
                <a:solidFill>
                  <a:schemeClr val="bg1"/>
                </a:solidFill>
                <a:latin typeface="Gotham Rounded Book" pitchFamily="50" charset="0"/>
              </a:rPr>
              <a:t>家装修公司、</a:t>
            </a:r>
            <a:r>
              <a:rPr lang="en-US" altLang="zh-CN" dirty="0">
                <a:solidFill>
                  <a:schemeClr val="bg1"/>
                </a:solidFill>
                <a:latin typeface="Gotham Rounded Book" pitchFamily="50" charset="0"/>
              </a:rPr>
              <a:t>50</a:t>
            </a:r>
            <a:r>
              <a:rPr lang="zh-CN" altLang="en-US" dirty="0">
                <a:solidFill>
                  <a:schemeClr val="bg1"/>
                </a:solidFill>
                <a:latin typeface="Gotham Rounded Book" pitchFamily="50" charset="0"/>
              </a:rPr>
              <a:t>万注册设计师，为</a:t>
            </a:r>
            <a:r>
              <a:rPr lang="en-US" altLang="zh-CN" dirty="0">
                <a:solidFill>
                  <a:schemeClr val="bg1"/>
                </a:solidFill>
                <a:latin typeface="Gotham Rounded Book" pitchFamily="50" charset="0"/>
              </a:rPr>
              <a:t>600</a:t>
            </a:r>
            <a:r>
              <a:rPr lang="zh-CN" altLang="en-US" dirty="0">
                <a:solidFill>
                  <a:schemeClr val="bg1"/>
                </a:solidFill>
                <a:latin typeface="Gotham Rounded Book" pitchFamily="50" charset="0"/>
              </a:rPr>
              <a:t>万业主“遇见未来的家”。</a:t>
            </a:r>
            <a:endParaRPr lang="en-US" altLang="zh-CN" dirty="0">
              <a:solidFill>
                <a:schemeClr val="bg1"/>
              </a:solidFill>
              <a:latin typeface="Gotham Rounded Book" pitchFamily="50" charset="0"/>
            </a:endParaRP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11267" name="组合 77"/>
          <p:cNvGrpSpPr/>
          <p:nvPr/>
        </p:nvGrpSpPr>
        <p:grpSpPr bwMode="auto">
          <a:xfrm>
            <a:off x="4567238" y="1449388"/>
            <a:ext cx="3044825" cy="3043237"/>
            <a:chOff x="0" y="0"/>
            <a:chExt cx="3044824" cy="3044824"/>
          </a:xfrm>
        </p:grpSpPr>
        <p:sp>
          <p:nvSpPr>
            <p:cNvPr id="11269" name="椭圆 78"/>
            <p:cNvSpPr>
              <a:spLocks noChangeArrowheads="1"/>
            </p:cNvSpPr>
            <p:nvPr/>
          </p:nvSpPr>
          <p:spPr bwMode="auto">
            <a:xfrm>
              <a:off x="0" y="0"/>
              <a:ext cx="3044824" cy="3044824"/>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11270" name="组合 79"/>
            <p:cNvGrpSpPr/>
            <p:nvPr/>
          </p:nvGrpSpPr>
          <p:grpSpPr bwMode="auto">
            <a:xfrm>
              <a:off x="271858" y="551549"/>
              <a:ext cx="2501108" cy="1941725"/>
              <a:chOff x="0" y="0"/>
              <a:chExt cx="2832100" cy="2198689"/>
            </a:xfrm>
          </p:grpSpPr>
          <p:sp>
            <p:nvSpPr>
              <p:cNvPr id="11271" name="Freeform 432"/>
              <p:cNvSpPr/>
              <p:nvPr/>
            </p:nvSpPr>
            <p:spPr bwMode="auto">
              <a:xfrm>
                <a:off x="361950" y="388938"/>
                <a:ext cx="1893888" cy="1401763"/>
              </a:xfrm>
              <a:custGeom>
                <a:avLst/>
                <a:gdLst>
                  <a:gd name="T0" fmla="*/ 2147483647 w 503"/>
                  <a:gd name="T1" fmla="*/ 2147483647 h 372"/>
                  <a:gd name="T2" fmla="*/ 2147483647 w 503"/>
                  <a:gd name="T3" fmla="*/ 2147483647 h 372"/>
                  <a:gd name="T4" fmla="*/ 2147483647 w 503"/>
                  <a:gd name="T5" fmla="*/ 2147483647 h 372"/>
                  <a:gd name="T6" fmla="*/ 2147483647 w 503"/>
                  <a:gd name="T7" fmla="*/ 0 h 372"/>
                  <a:gd name="T8" fmla="*/ 2147483647 w 503"/>
                  <a:gd name="T9" fmla="*/ 0 h 372"/>
                  <a:gd name="T10" fmla="*/ 2147483647 w 503"/>
                  <a:gd name="T11" fmla="*/ 2147483647 h 372"/>
                  <a:gd name="T12" fmla="*/ 2147483647 w 503"/>
                  <a:gd name="T13" fmla="*/ 2147483647 h 372"/>
                  <a:gd name="T14" fmla="*/ 2147483647 w 503"/>
                  <a:gd name="T15" fmla="*/ 2147483647 h 372"/>
                  <a:gd name="T16" fmla="*/ 2147483647 w 503"/>
                  <a:gd name="T17" fmla="*/ 2147483647 h 372"/>
                  <a:gd name="T18" fmla="*/ 2147483647 w 503"/>
                  <a:gd name="T19" fmla="*/ 2147483647 h 372"/>
                  <a:gd name="T20" fmla="*/ 2147483647 w 503"/>
                  <a:gd name="T21" fmla="*/ 2147483647 h 372"/>
                  <a:gd name="T22" fmla="*/ 0 w 503"/>
                  <a:gd name="T23" fmla="*/ 2147483647 h 372"/>
                  <a:gd name="T24" fmla="*/ 2147483647 w 503"/>
                  <a:gd name="T25" fmla="*/ 2147483647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3" h="372">
                    <a:moveTo>
                      <a:pt x="20" y="335"/>
                    </a:moveTo>
                    <a:cubicBezTo>
                      <a:pt x="20" y="286"/>
                      <a:pt x="20" y="286"/>
                      <a:pt x="20" y="286"/>
                    </a:cubicBezTo>
                    <a:cubicBezTo>
                      <a:pt x="20" y="123"/>
                      <a:pt x="20" y="123"/>
                      <a:pt x="20" y="123"/>
                    </a:cubicBezTo>
                    <a:cubicBezTo>
                      <a:pt x="20" y="0"/>
                      <a:pt x="20" y="0"/>
                      <a:pt x="20" y="0"/>
                    </a:cubicBezTo>
                    <a:cubicBezTo>
                      <a:pt x="503" y="0"/>
                      <a:pt x="503" y="0"/>
                      <a:pt x="503" y="0"/>
                    </a:cubicBezTo>
                    <a:cubicBezTo>
                      <a:pt x="503" y="119"/>
                      <a:pt x="503" y="119"/>
                      <a:pt x="503" y="119"/>
                    </a:cubicBezTo>
                    <a:cubicBezTo>
                      <a:pt x="503" y="286"/>
                      <a:pt x="503" y="286"/>
                      <a:pt x="503" y="286"/>
                    </a:cubicBezTo>
                    <a:cubicBezTo>
                      <a:pt x="503" y="335"/>
                      <a:pt x="503" y="335"/>
                      <a:pt x="503" y="335"/>
                    </a:cubicBezTo>
                    <a:cubicBezTo>
                      <a:pt x="503" y="356"/>
                      <a:pt x="486" y="372"/>
                      <a:pt x="466" y="372"/>
                    </a:cubicBezTo>
                    <a:cubicBezTo>
                      <a:pt x="206" y="372"/>
                      <a:pt x="206" y="372"/>
                      <a:pt x="206" y="372"/>
                    </a:cubicBezTo>
                    <a:cubicBezTo>
                      <a:pt x="5" y="372"/>
                      <a:pt x="5" y="372"/>
                      <a:pt x="5" y="372"/>
                    </a:cubicBezTo>
                    <a:cubicBezTo>
                      <a:pt x="0" y="372"/>
                      <a:pt x="0" y="372"/>
                      <a:pt x="0" y="372"/>
                    </a:cubicBezTo>
                    <a:cubicBezTo>
                      <a:pt x="21" y="367"/>
                      <a:pt x="20" y="354"/>
                      <a:pt x="20" y="33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2" name="Freeform 433"/>
              <p:cNvSpPr/>
              <p:nvPr/>
            </p:nvSpPr>
            <p:spPr bwMode="auto">
              <a:xfrm>
                <a:off x="296863" y="550863"/>
                <a:ext cx="139700" cy="1239838"/>
              </a:xfrm>
              <a:custGeom>
                <a:avLst/>
                <a:gdLst>
                  <a:gd name="T0" fmla="*/ 2147483647 w 37"/>
                  <a:gd name="T1" fmla="*/ 2147483647 h 329"/>
                  <a:gd name="T2" fmla="*/ 2147483647 w 37"/>
                  <a:gd name="T3" fmla="*/ 2147483647 h 329"/>
                  <a:gd name="T4" fmla="*/ 2147483647 w 37"/>
                  <a:gd name="T5" fmla="*/ 2147483647 h 329"/>
                  <a:gd name="T6" fmla="*/ 2147483647 w 37"/>
                  <a:gd name="T7" fmla="*/ 0 h 329"/>
                  <a:gd name="T8" fmla="*/ 0 w 37"/>
                  <a:gd name="T9" fmla="*/ 0 h 329"/>
                  <a:gd name="T10" fmla="*/ 0 w 37"/>
                  <a:gd name="T11" fmla="*/ 2147483647 h 329"/>
                  <a:gd name="T12" fmla="*/ 0 w 37"/>
                  <a:gd name="T13" fmla="*/ 2147483647 h 329"/>
                  <a:gd name="T14" fmla="*/ 2147483647 w 37"/>
                  <a:gd name="T15" fmla="*/ 2147483647 h 329"/>
                  <a:gd name="T16" fmla="*/ 2147483647 w 37"/>
                  <a:gd name="T17" fmla="*/ 2147483647 h 3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29">
                    <a:moveTo>
                      <a:pt x="37" y="308"/>
                    </a:moveTo>
                    <a:cubicBezTo>
                      <a:pt x="37" y="281"/>
                      <a:pt x="37" y="281"/>
                      <a:pt x="37" y="281"/>
                    </a:cubicBezTo>
                    <a:cubicBezTo>
                      <a:pt x="37" y="188"/>
                      <a:pt x="37" y="188"/>
                      <a:pt x="37" y="188"/>
                    </a:cubicBezTo>
                    <a:cubicBezTo>
                      <a:pt x="37" y="0"/>
                      <a:pt x="37" y="0"/>
                      <a:pt x="37" y="0"/>
                    </a:cubicBezTo>
                    <a:cubicBezTo>
                      <a:pt x="0" y="0"/>
                      <a:pt x="0" y="0"/>
                      <a:pt x="0" y="0"/>
                    </a:cubicBezTo>
                    <a:cubicBezTo>
                      <a:pt x="0" y="291"/>
                      <a:pt x="0" y="291"/>
                      <a:pt x="0" y="291"/>
                    </a:cubicBezTo>
                    <a:cubicBezTo>
                      <a:pt x="0" y="312"/>
                      <a:pt x="0" y="312"/>
                      <a:pt x="0" y="312"/>
                    </a:cubicBezTo>
                    <a:cubicBezTo>
                      <a:pt x="0" y="322"/>
                      <a:pt x="7" y="329"/>
                      <a:pt x="16" y="329"/>
                    </a:cubicBezTo>
                    <a:cubicBezTo>
                      <a:pt x="28" y="329"/>
                      <a:pt x="37" y="320"/>
                      <a:pt x="37" y="308"/>
                    </a:cubicBez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3" name="Rectangle 434"/>
              <p:cNvSpPr>
                <a:spLocks noChangeArrowheads="1"/>
              </p:cNvSpPr>
              <p:nvPr/>
            </p:nvSpPr>
            <p:spPr bwMode="auto">
              <a:xfrm>
                <a:off x="565150" y="1312863"/>
                <a:ext cx="798513" cy="85725"/>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4" name="Rectangle 435"/>
              <p:cNvSpPr>
                <a:spLocks noChangeArrowheads="1"/>
              </p:cNvSpPr>
              <p:nvPr/>
            </p:nvSpPr>
            <p:spPr bwMode="auto">
              <a:xfrm>
                <a:off x="1638300" y="504826"/>
                <a:ext cx="501650" cy="12700"/>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5" name="Rectangle 436"/>
              <p:cNvSpPr>
                <a:spLocks noChangeArrowheads="1"/>
              </p:cNvSpPr>
              <p:nvPr/>
            </p:nvSpPr>
            <p:spPr bwMode="auto">
              <a:xfrm>
                <a:off x="1638300" y="504826"/>
                <a:ext cx="50165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6" name="Rectangle 437"/>
              <p:cNvSpPr>
                <a:spLocks noChangeArrowheads="1"/>
              </p:cNvSpPr>
              <p:nvPr/>
            </p:nvSpPr>
            <p:spPr bwMode="auto">
              <a:xfrm>
                <a:off x="565150" y="800101"/>
                <a:ext cx="854075" cy="22225"/>
              </a:xfrm>
              <a:prstGeom prst="rect">
                <a:avLst/>
              </a:prstGeom>
              <a:solidFill>
                <a:srgbClr val="D46F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7" name="Rectangle 438"/>
              <p:cNvSpPr>
                <a:spLocks noChangeArrowheads="1"/>
              </p:cNvSpPr>
              <p:nvPr/>
            </p:nvSpPr>
            <p:spPr bwMode="auto">
              <a:xfrm>
                <a:off x="565150" y="148907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8" name="Rectangle 439"/>
              <p:cNvSpPr>
                <a:spLocks noChangeArrowheads="1"/>
              </p:cNvSpPr>
              <p:nvPr/>
            </p:nvSpPr>
            <p:spPr bwMode="auto">
              <a:xfrm>
                <a:off x="565150" y="855663"/>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9" name="Rectangle 440"/>
              <p:cNvSpPr>
                <a:spLocks noChangeArrowheads="1"/>
              </p:cNvSpPr>
              <p:nvPr/>
            </p:nvSpPr>
            <p:spPr bwMode="auto">
              <a:xfrm>
                <a:off x="565150" y="154622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0" name="Rectangle 441"/>
              <p:cNvSpPr>
                <a:spLocks noChangeArrowheads="1"/>
              </p:cNvSpPr>
              <p:nvPr/>
            </p:nvSpPr>
            <p:spPr bwMode="auto">
              <a:xfrm>
                <a:off x="565150" y="160337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1" name="Rectangle 442"/>
              <p:cNvSpPr>
                <a:spLocks noChangeArrowheads="1"/>
              </p:cNvSpPr>
              <p:nvPr/>
            </p:nvSpPr>
            <p:spPr bwMode="auto">
              <a:xfrm>
                <a:off x="565150" y="1655763"/>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2" name="Rectangle 443"/>
              <p:cNvSpPr>
                <a:spLocks noChangeArrowheads="1"/>
              </p:cNvSpPr>
              <p:nvPr/>
            </p:nvSpPr>
            <p:spPr bwMode="auto">
              <a:xfrm>
                <a:off x="1652588" y="1108076"/>
                <a:ext cx="342900" cy="238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3" name="Rectangle 444"/>
              <p:cNvSpPr>
                <a:spLocks noChangeArrowheads="1"/>
              </p:cNvSpPr>
              <p:nvPr/>
            </p:nvSpPr>
            <p:spPr bwMode="auto">
              <a:xfrm>
                <a:off x="1652588" y="1176338"/>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4" name="Rectangle 445"/>
              <p:cNvSpPr>
                <a:spLocks noChangeArrowheads="1"/>
              </p:cNvSpPr>
              <p:nvPr/>
            </p:nvSpPr>
            <p:spPr bwMode="auto">
              <a:xfrm>
                <a:off x="1652588" y="1236663"/>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5" name="Rectangle 446"/>
              <p:cNvSpPr>
                <a:spLocks noChangeArrowheads="1"/>
              </p:cNvSpPr>
              <p:nvPr/>
            </p:nvSpPr>
            <p:spPr bwMode="auto">
              <a:xfrm>
                <a:off x="1652588" y="1296988"/>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6" name="Rectangle 447"/>
              <p:cNvSpPr>
                <a:spLocks noChangeArrowheads="1"/>
              </p:cNvSpPr>
              <p:nvPr/>
            </p:nvSpPr>
            <p:spPr bwMode="auto">
              <a:xfrm>
                <a:off x="1652588" y="1357313"/>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7" name="Rectangle 448"/>
              <p:cNvSpPr>
                <a:spLocks noChangeArrowheads="1"/>
              </p:cNvSpPr>
              <p:nvPr/>
            </p:nvSpPr>
            <p:spPr bwMode="auto">
              <a:xfrm>
                <a:off x="565150" y="954088"/>
                <a:ext cx="1009650" cy="287338"/>
              </a:xfrm>
              <a:prstGeom prst="rect">
                <a:avLst/>
              </a:prstGeom>
              <a:solidFill>
                <a:srgbClr val="96D5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8" name="Rectangle 449"/>
              <p:cNvSpPr>
                <a:spLocks noChangeArrowheads="1"/>
              </p:cNvSpPr>
              <p:nvPr/>
            </p:nvSpPr>
            <p:spPr bwMode="auto">
              <a:xfrm>
                <a:off x="1652588" y="561976"/>
                <a:ext cx="479425" cy="479425"/>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9" name="Rectangle 450"/>
              <p:cNvSpPr>
                <a:spLocks noChangeArrowheads="1"/>
              </p:cNvSpPr>
              <p:nvPr/>
            </p:nvSpPr>
            <p:spPr bwMode="auto">
              <a:xfrm>
                <a:off x="1652588" y="561976"/>
                <a:ext cx="4794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0" name="Rectangle 451"/>
              <p:cNvSpPr>
                <a:spLocks noChangeArrowheads="1"/>
              </p:cNvSpPr>
              <p:nvPr/>
            </p:nvSpPr>
            <p:spPr bwMode="auto">
              <a:xfrm>
                <a:off x="1652588" y="1477963"/>
                <a:ext cx="479425" cy="192088"/>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1" name="Rectangle 452"/>
              <p:cNvSpPr>
                <a:spLocks noChangeArrowheads="1"/>
              </p:cNvSpPr>
              <p:nvPr/>
            </p:nvSpPr>
            <p:spPr bwMode="auto">
              <a:xfrm>
                <a:off x="1652588" y="1477963"/>
                <a:ext cx="47942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2" name="Freeform 453"/>
              <p:cNvSpPr/>
              <p:nvPr/>
            </p:nvSpPr>
            <p:spPr bwMode="auto">
              <a:xfrm>
                <a:off x="554038" y="509588"/>
                <a:ext cx="225425" cy="222250"/>
              </a:xfrm>
              <a:custGeom>
                <a:avLst/>
                <a:gdLst>
                  <a:gd name="T0" fmla="*/ 2147483647 w 60"/>
                  <a:gd name="T1" fmla="*/ 0 h 59"/>
                  <a:gd name="T2" fmla="*/ 2147483647 w 60"/>
                  <a:gd name="T3" fmla="*/ 2147483647 h 59"/>
                  <a:gd name="T4" fmla="*/ 2147483647 w 60"/>
                  <a:gd name="T5" fmla="*/ 2147483647 h 59"/>
                  <a:gd name="T6" fmla="*/ 2147483647 w 60"/>
                  <a:gd name="T7" fmla="*/ 2147483647 h 59"/>
                  <a:gd name="T8" fmla="*/ 2147483647 w 60"/>
                  <a:gd name="T9" fmla="*/ 2147483647 h 59"/>
                  <a:gd name="T10" fmla="*/ 2147483647 w 60"/>
                  <a:gd name="T11" fmla="*/ 2147483647 h 59"/>
                  <a:gd name="T12" fmla="*/ 2147483647 w 60"/>
                  <a:gd name="T13" fmla="*/ 2147483647 h 59"/>
                  <a:gd name="T14" fmla="*/ 2147483647 w 60"/>
                  <a:gd name="T15" fmla="*/ 0 h 59"/>
                  <a:gd name="T16" fmla="*/ 2147483647 w 60"/>
                  <a:gd name="T17" fmla="*/ 0 h 59"/>
                  <a:gd name="T18" fmla="*/ 2147483647 w 60"/>
                  <a:gd name="T19" fmla="*/ 2147483647 h 59"/>
                  <a:gd name="T20" fmla="*/ 2147483647 w 60"/>
                  <a:gd name="T21" fmla="*/ 2147483647 h 59"/>
                  <a:gd name="T22" fmla="*/ 2147483647 w 60"/>
                  <a:gd name="T23" fmla="*/ 2147483647 h 59"/>
                  <a:gd name="T24" fmla="*/ 2147483647 w 60"/>
                  <a:gd name="T25" fmla="*/ 2147483647 h 59"/>
                  <a:gd name="T26" fmla="*/ 2147483647 w 60"/>
                  <a:gd name="T27" fmla="*/ 2147483647 h 59"/>
                  <a:gd name="T28" fmla="*/ 2147483647 w 60"/>
                  <a:gd name="T29" fmla="*/ 2147483647 h 59"/>
                  <a:gd name="T30" fmla="*/ 2147483647 w 60"/>
                  <a:gd name="T31" fmla="*/ 2147483647 h 59"/>
                  <a:gd name="T32" fmla="*/ 2147483647 w 60"/>
                  <a:gd name="T33" fmla="*/ 2147483647 h 59"/>
                  <a:gd name="T34" fmla="*/ 0 w 60"/>
                  <a:gd name="T35" fmla="*/ 2147483647 h 59"/>
                  <a:gd name="T36" fmla="*/ 0 w 60"/>
                  <a:gd name="T37" fmla="*/ 0 h 59"/>
                  <a:gd name="T38" fmla="*/ 2147483647 w 60"/>
                  <a:gd name="T39" fmla="*/ 0 h 59"/>
                  <a:gd name="T40" fmla="*/ 2147483647 w 60"/>
                  <a:gd name="T41" fmla="*/ 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0" h="59">
                    <a:moveTo>
                      <a:pt x="8" y="0"/>
                    </a:moveTo>
                    <a:cubicBezTo>
                      <a:pt x="9" y="0"/>
                      <a:pt x="9" y="1"/>
                      <a:pt x="9" y="1"/>
                    </a:cubicBezTo>
                    <a:cubicBezTo>
                      <a:pt x="10" y="1"/>
                      <a:pt x="10" y="1"/>
                      <a:pt x="10" y="1"/>
                    </a:cubicBezTo>
                    <a:cubicBezTo>
                      <a:pt x="10" y="1"/>
                      <a:pt x="11" y="2"/>
                      <a:pt x="11" y="2"/>
                    </a:cubicBezTo>
                    <a:cubicBezTo>
                      <a:pt x="48" y="41"/>
                      <a:pt x="48" y="41"/>
                      <a:pt x="48" y="41"/>
                    </a:cubicBezTo>
                    <a:cubicBezTo>
                      <a:pt x="48" y="40"/>
                      <a:pt x="48" y="39"/>
                      <a:pt x="48" y="38"/>
                    </a:cubicBezTo>
                    <a:cubicBezTo>
                      <a:pt x="48" y="37"/>
                      <a:pt x="48" y="37"/>
                      <a:pt x="48" y="36"/>
                    </a:cubicBezTo>
                    <a:cubicBezTo>
                      <a:pt x="48" y="0"/>
                      <a:pt x="48" y="0"/>
                      <a:pt x="48" y="0"/>
                    </a:cubicBezTo>
                    <a:cubicBezTo>
                      <a:pt x="60" y="0"/>
                      <a:pt x="60" y="0"/>
                      <a:pt x="60" y="0"/>
                    </a:cubicBezTo>
                    <a:cubicBezTo>
                      <a:pt x="60" y="59"/>
                      <a:pt x="60" y="59"/>
                      <a:pt x="60" y="59"/>
                    </a:cubicBezTo>
                    <a:cubicBezTo>
                      <a:pt x="53" y="59"/>
                      <a:pt x="53" y="59"/>
                      <a:pt x="53" y="59"/>
                    </a:cubicBezTo>
                    <a:cubicBezTo>
                      <a:pt x="52" y="59"/>
                      <a:pt x="51" y="59"/>
                      <a:pt x="50" y="58"/>
                    </a:cubicBezTo>
                    <a:cubicBezTo>
                      <a:pt x="50" y="58"/>
                      <a:pt x="49" y="58"/>
                      <a:pt x="48" y="57"/>
                    </a:cubicBezTo>
                    <a:cubicBezTo>
                      <a:pt x="11" y="18"/>
                      <a:pt x="11" y="18"/>
                      <a:pt x="11" y="18"/>
                    </a:cubicBezTo>
                    <a:cubicBezTo>
                      <a:pt x="11" y="19"/>
                      <a:pt x="11" y="20"/>
                      <a:pt x="11" y="21"/>
                    </a:cubicBezTo>
                    <a:cubicBezTo>
                      <a:pt x="11" y="21"/>
                      <a:pt x="11" y="22"/>
                      <a:pt x="11" y="23"/>
                    </a:cubicBezTo>
                    <a:cubicBezTo>
                      <a:pt x="11" y="59"/>
                      <a:pt x="11" y="59"/>
                      <a:pt x="11" y="59"/>
                    </a:cubicBezTo>
                    <a:cubicBezTo>
                      <a:pt x="0" y="59"/>
                      <a:pt x="0" y="59"/>
                      <a:pt x="0" y="59"/>
                    </a:cubicBezTo>
                    <a:cubicBezTo>
                      <a:pt x="0" y="0"/>
                      <a:pt x="0" y="0"/>
                      <a:pt x="0" y="0"/>
                    </a:cubicBezTo>
                    <a:cubicBezTo>
                      <a:pt x="7" y="0"/>
                      <a:pt x="7" y="0"/>
                      <a:pt x="7" y="0"/>
                    </a:cubicBezTo>
                    <a:cubicBezTo>
                      <a:pt x="7" y="0"/>
                      <a:pt x="8" y="0"/>
                      <a:pt x="8" y="0"/>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3" name="Freeform 454"/>
              <p:cNvSpPr/>
              <p:nvPr/>
            </p:nvSpPr>
            <p:spPr bwMode="auto">
              <a:xfrm>
                <a:off x="831850" y="509588"/>
                <a:ext cx="169863" cy="222250"/>
              </a:xfrm>
              <a:custGeom>
                <a:avLst/>
                <a:gdLst>
                  <a:gd name="T0" fmla="*/ 2147483647 w 107"/>
                  <a:gd name="T1" fmla="*/ 0 h 140"/>
                  <a:gd name="T2" fmla="*/ 2147483647 w 107"/>
                  <a:gd name="T3" fmla="*/ 2147483647 h 140"/>
                  <a:gd name="T4" fmla="*/ 2147483647 w 107"/>
                  <a:gd name="T5" fmla="*/ 2147483647 h 140"/>
                  <a:gd name="T6" fmla="*/ 2147483647 w 107"/>
                  <a:gd name="T7" fmla="*/ 2147483647 h 140"/>
                  <a:gd name="T8" fmla="*/ 2147483647 w 107"/>
                  <a:gd name="T9" fmla="*/ 2147483647 h 140"/>
                  <a:gd name="T10" fmla="*/ 2147483647 w 107"/>
                  <a:gd name="T11" fmla="*/ 2147483647 h 140"/>
                  <a:gd name="T12" fmla="*/ 2147483647 w 107"/>
                  <a:gd name="T13" fmla="*/ 2147483647 h 140"/>
                  <a:gd name="T14" fmla="*/ 2147483647 w 107"/>
                  <a:gd name="T15" fmla="*/ 2147483647 h 140"/>
                  <a:gd name="T16" fmla="*/ 2147483647 w 107"/>
                  <a:gd name="T17" fmla="*/ 2147483647 h 140"/>
                  <a:gd name="T18" fmla="*/ 2147483647 w 107"/>
                  <a:gd name="T19" fmla="*/ 2147483647 h 140"/>
                  <a:gd name="T20" fmla="*/ 0 w 107"/>
                  <a:gd name="T21" fmla="*/ 2147483647 h 140"/>
                  <a:gd name="T22" fmla="*/ 0 w 107"/>
                  <a:gd name="T23" fmla="*/ 0 h 140"/>
                  <a:gd name="T24" fmla="*/ 2147483647 w 107"/>
                  <a:gd name="T25" fmla="*/ 0 h 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7" h="140">
                    <a:moveTo>
                      <a:pt x="107" y="0"/>
                    </a:moveTo>
                    <a:lnTo>
                      <a:pt x="107" y="21"/>
                    </a:lnTo>
                    <a:lnTo>
                      <a:pt x="34" y="21"/>
                    </a:lnTo>
                    <a:lnTo>
                      <a:pt x="34" y="59"/>
                    </a:lnTo>
                    <a:lnTo>
                      <a:pt x="90" y="59"/>
                    </a:lnTo>
                    <a:lnTo>
                      <a:pt x="90" y="81"/>
                    </a:lnTo>
                    <a:lnTo>
                      <a:pt x="34" y="81"/>
                    </a:lnTo>
                    <a:lnTo>
                      <a:pt x="34" y="119"/>
                    </a:lnTo>
                    <a:lnTo>
                      <a:pt x="107" y="119"/>
                    </a:lnTo>
                    <a:lnTo>
                      <a:pt x="107" y="140"/>
                    </a:lnTo>
                    <a:lnTo>
                      <a:pt x="0" y="140"/>
                    </a:lnTo>
                    <a:lnTo>
                      <a:pt x="0" y="0"/>
                    </a:lnTo>
                    <a:lnTo>
                      <a:pt x="107" y="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4" name="Freeform 455"/>
              <p:cNvSpPr/>
              <p:nvPr/>
            </p:nvSpPr>
            <p:spPr bwMode="auto">
              <a:xfrm>
                <a:off x="1020763" y="509588"/>
                <a:ext cx="384175" cy="222250"/>
              </a:xfrm>
              <a:custGeom>
                <a:avLst/>
                <a:gdLst>
                  <a:gd name="T0" fmla="*/ 0 w 102"/>
                  <a:gd name="T1" fmla="*/ 0 h 59"/>
                  <a:gd name="T2" fmla="*/ 2147483647 w 102"/>
                  <a:gd name="T3" fmla="*/ 0 h 59"/>
                  <a:gd name="T4" fmla="*/ 2147483647 w 102"/>
                  <a:gd name="T5" fmla="*/ 2147483647 h 59"/>
                  <a:gd name="T6" fmla="*/ 2147483647 w 102"/>
                  <a:gd name="T7" fmla="*/ 2147483647 h 59"/>
                  <a:gd name="T8" fmla="*/ 2147483647 w 102"/>
                  <a:gd name="T9" fmla="*/ 2147483647 h 59"/>
                  <a:gd name="T10" fmla="*/ 2147483647 w 102"/>
                  <a:gd name="T11" fmla="*/ 2147483647 h 59"/>
                  <a:gd name="T12" fmla="*/ 2147483647 w 102"/>
                  <a:gd name="T13" fmla="*/ 2147483647 h 59"/>
                  <a:gd name="T14" fmla="*/ 2147483647 w 102"/>
                  <a:gd name="T15" fmla="*/ 2147483647 h 59"/>
                  <a:gd name="T16" fmla="*/ 2147483647 w 102"/>
                  <a:gd name="T17" fmla="*/ 2147483647 h 59"/>
                  <a:gd name="T18" fmla="*/ 2147483647 w 102"/>
                  <a:gd name="T19" fmla="*/ 2147483647 h 59"/>
                  <a:gd name="T20" fmla="*/ 2147483647 w 102"/>
                  <a:gd name="T21" fmla="*/ 2147483647 h 59"/>
                  <a:gd name="T22" fmla="*/ 2147483647 w 102"/>
                  <a:gd name="T23" fmla="*/ 0 h 59"/>
                  <a:gd name="T24" fmla="*/ 2147483647 w 102"/>
                  <a:gd name="T25" fmla="*/ 0 h 59"/>
                  <a:gd name="T26" fmla="*/ 2147483647 w 102"/>
                  <a:gd name="T27" fmla="*/ 2147483647 h 59"/>
                  <a:gd name="T28" fmla="*/ 2147483647 w 102"/>
                  <a:gd name="T29" fmla="*/ 2147483647 h 59"/>
                  <a:gd name="T30" fmla="*/ 2147483647 w 102"/>
                  <a:gd name="T31" fmla="*/ 2147483647 h 59"/>
                  <a:gd name="T32" fmla="*/ 2147483647 w 102"/>
                  <a:gd name="T33" fmla="*/ 2147483647 h 59"/>
                  <a:gd name="T34" fmla="*/ 2147483647 w 102"/>
                  <a:gd name="T35" fmla="*/ 2147483647 h 59"/>
                  <a:gd name="T36" fmla="*/ 2147483647 w 102"/>
                  <a:gd name="T37" fmla="*/ 2147483647 h 59"/>
                  <a:gd name="T38" fmla="*/ 2147483647 w 102"/>
                  <a:gd name="T39" fmla="*/ 2147483647 h 59"/>
                  <a:gd name="T40" fmla="*/ 2147483647 w 102"/>
                  <a:gd name="T41" fmla="*/ 2147483647 h 59"/>
                  <a:gd name="T42" fmla="*/ 2147483647 w 102"/>
                  <a:gd name="T43" fmla="*/ 0 h 59"/>
                  <a:gd name="T44" fmla="*/ 2147483647 w 102"/>
                  <a:gd name="T45" fmla="*/ 0 h 59"/>
                  <a:gd name="T46" fmla="*/ 2147483647 w 102"/>
                  <a:gd name="T47" fmla="*/ 2147483647 h 59"/>
                  <a:gd name="T48" fmla="*/ 2147483647 w 102"/>
                  <a:gd name="T49" fmla="*/ 2147483647 h 59"/>
                  <a:gd name="T50" fmla="*/ 2147483647 w 102"/>
                  <a:gd name="T51" fmla="*/ 2147483647 h 59"/>
                  <a:gd name="T52" fmla="*/ 2147483647 w 102"/>
                  <a:gd name="T53" fmla="*/ 2147483647 h 59"/>
                  <a:gd name="T54" fmla="*/ 2147483647 w 102"/>
                  <a:gd name="T55" fmla="*/ 2147483647 h 59"/>
                  <a:gd name="T56" fmla="*/ 2147483647 w 102"/>
                  <a:gd name="T57" fmla="*/ 2147483647 h 59"/>
                  <a:gd name="T58" fmla="*/ 2147483647 w 102"/>
                  <a:gd name="T59" fmla="*/ 2147483647 h 59"/>
                  <a:gd name="T60" fmla="*/ 2147483647 w 102"/>
                  <a:gd name="T61" fmla="*/ 2147483647 h 59"/>
                  <a:gd name="T62" fmla="*/ 2147483647 w 102"/>
                  <a:gd name="T63" fmla="*/ 2147483647 h 59"/>
                  <a:gd name="T64" fmla="*/ 0 w 102"/>
                  <a:gd name="T65" fmla="*/ 0 h 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2" h="59">
                    <a:moveTo>
                      <a:pt x="0" y="0"/>
                    </a:moveTo>
                    <a:cubicBezTo>
                      <a:pt x="11" y="0"/>
                      <a:pt x="11" y="0"/>
                      <a:pt x="11" y="0"/>
                    </a:cubicBezTo>
                    <a:cubicBezTo>
                      <a:pt x="12" y="0"/>
                      <a:pt x="13" y="1"/>
                      <a:pt x="14" y="1"/>
                    </a:cubicBezTo>
                    <a:cubicBezTo>
                      <a:pt x="15" y="1"/>
                      <a:pt x="15" y="2"/>
                      <a:pt x="16" y="3"/>
                    </a:cubicBezTo>
                    <a:cubicBezTo>
                      <a:pt x="28" y="38"/>
                      <a:pt x="28" y="38"/>
                      <a:pt x="28" y="38"/>
                    </a:cubicBezTo>
                    <a:cubicBezTo>
                      <a:pt x="28" y="39"/>
                      <a:pt x="28" y="40"/>
                      <a:pt x="28" y="41"/>
                    </a:cubicBezTo>
                    <a:cubicBezTo>
                      <a:pt x="29" y="42"/>
                      <a:pt x="29" y="43"/>
                      <a:pt x="29" y="44"/>
                    </a:cubicBezTo>
                    <a:cubicBezTo>
                      <a:pt x="29" y="43"/>
                      <a:pt x="30" y="42"/>
                      <a:pt x="30" y="41"/>
                    </a:cubicBezTo>
                    <a:cubicBezTo>
                      <a:pt x="30" y="40"/>
                      <a:pt x="31" y="39"/>
                      <a:pt x="31" y="38"/>
                    </a:cubicBezTo>
                    <a:cubicBezTo>
                      <a:pt x="45" y="3"/>
                      <a:pt x="45" y="3"/>
                      <a:pt x="45" y="3"/>
                    </a:cubicBezTo>
                    <a:cubicBezTo>
                      <a:pt x="45" y="2"/>
                      <a:pt x="46" y="2"/>
                      <a:pt x="47" y="1"/>
                    </a:cubicBezTo>
                    <a:cubicBezTo>
                      <a:pt x="47" y="1"/>
                      <a:pt x="48" y="0"/>
                      <a:pt x="49" y="0"/>
                    </a:cubicBezTo>
                    <a:cubicBezTo>
                      <a:pt x="53" y="0"/>
                      <a:pt x="53" y="0"/>
                      <a:pt x="53" y="0"/>
                    </a:cubicBezTo>
                    <a:cubicBezTo>
                      <a:pt x="54" y="0"/>
                      <a:pt x="55" y="1"/>
                      <a:pt x="56" y="1"/>
                    </a:cubicBezTo>
                    <a:cubicBezTo>
                      <a:pt x="57" y="1"/>
                      <a:pt x="57" y="2"/>
                      <a:pt x="58" y="3"/>
                    </a:cubicBezTo>
                    <a:cubicBezTo>
                      <a:pt x="72" y="38"/>
                      <a:pt x="72" y="38"/>
                      <a:pt x="72" y="38"/>
                    </a:cubicBezTo>
                    <a:cubicBezTo>
                      <a:pt x="72" y="39"/>
                      <a:pt x="73" y="41"/>
                      <a:pt x="74" y="43"/>
                    </a:cubicBezTo>
                    <a:cubicBezTo>
                      <a:pt x="74" y="42"/>
                      <a:pt x="74" y="41"/>
                      <a:pt x="74" y="40"/>
                    </a:cubicBezTo>
                    <a:cubicBezTo>
                      <a:pt x="74" y="39"/>
                      <a:pt x="75" y="39"/>
                      <a:pt x="75" y="38"/>
                    </a:cubicBezTo>
                    <a:cubicBezTo>
                      <a:pt x="87" y="3"/>
                      <a:pt x="87" y="3"/>
                      <a:pt x="87" y="3"/>
                    </a:cubicBezTo>
                    <a:cubicBezTo>
                      <a:pt x="87" y="2"/>
                      <a:pt x="88" y="2"/>
                      <a:pt x="89" y="1"/>
                    </a:cubicBezTo>
                    <a:cubicBezTo>
                      <a:pt x="89" y="1"/>
                      <a:pt x="90" y="0"/>
                      <a:pt x="91" y="0"/>
                    </a:cubicBezTo>
                    <a:cubicBezTo>
                      <a:pt x="102" y="0"/>
                      <a:pt x="102" y="0"/>
                      <a:pt x="102" y="0"/>
                    </a:cubicBezTo>
                    <a:cubicBezTo>
                      <a:pt x="80" y="59"/>
                      <a:pt x="80" y="59"/>
                      <a:pt x="80" y="59"/>
                    </a:cubicBezTo>
                    <a:cubicBezTo>
                      <a:pt x="68" y="59"/>
                      <a:pt x="68" y="59"/>
                      <a:pt x="68" y="59"/>
                    </a:cubicBezTo>
                    <a:cubicBezTo>
                      <a:pt x="52" y="19"/>
                      <a:pt x="52" y="19"/>
                      <a:pt x="52" y="19"/>
                    </a:cubicBezTo>
                    <a:cubicBezTo>
                      <a:pt x="52" y="18"/>
                      <a:pt x="52" y="18"/>
                      <a:pt x="52" y="17"/>
                    </a:cubicBezTo>
                    <a:cubicBezTo>
                      <a:pt x="51" y="17"/>
                      <a:pt x="51" y="16"/>
                      <a:pt x="51" y="15"/>
                    </a:cubicBezTo>
                    <a:cubicBezTo>
                      <a:pt x="51" y="16"/>
                      <a:pt x="51" y="17"/>
                      <a:pt x="50" y="17"/>
                    </a:cubicBezTo>
                    <a:cubicBezTo>
                      <a:pt x="50" y="18"/>
                      <a:pt x="50" y="18"/>
                      <a:pt x="50" y="19"/>
                    </a:cubicBezTo>
                    <a:cubicBezTo>
                      <a:pt x="34" y="59"/>
                      <a:pt x="34" y="59"/>
                      <a:pt x="34" y="59"/>
                    </a:cubicBezTo>
                    <a:cubicBezTo>
                      <a:pt x="22" y="59"/>
                      <a:pt x="22" y="59"/>
                      <a:pt x="22" y="59"/>
                    </a:cubicBezTo>
                    <a:lnTo>
                      <a:pt x="0" y="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5" name="Freeform 456"/>
              <p:cNvSpPr/>
              <p:nvPr/>
            </p:nvSpPr>
            <p:spPr bwMode="auto">
              <a:xfrm>
                <a:off x="1412875" y="509588"/>
                <a:ext cx="180975" cy="222250"/>
              </a:xfrm>
              <a:custGeom>
                <a:avLst/>
                <a:gdLst>
                  <a:gd name="T0" fmla="*/ 2147483647 w 48"/>
                  <a:gd name="T1" fmla="*/ 2147483647 h 59"/>
                  <a:gd name="T2" fmla="*/ 2147483647 w 48"/>
                  <a:gd name="T3" fmla="*/ 2147483647 h 59"/>
                  <a:gd name="T4" fmla="*/ 2147483647 w 48"/>
                  <a:gd name="T5" fmla="*/ 2147483647 h 59"/>
                  <a:gd name="T6" fmla="*/ 2147483647 w 48"/>
                  <a:gd name="T7" fmla="*/ 2147483647 h 59"/>
                  <a:gd name="T8" fmla="*/ 2147483647 w 48"/>
                  <a:gd name="T9" fmla="*/ 2147483647 h 59"/>
                  <a:gd name="T10" fmla="*/ 2147483647 w 48"/>
                  <a:gd name="T11" fmla="*/ 2147483647 h 59"/>
                  <a:gd name="T12" fmla="*/ 2147483647 w 48"/>
                  <a:gd name="T13" fmla="*/ 2147483647 h 59"/>
                  <a:gd name="T14" fmla="*/ 2147483647 w 48"/>
                  <a:gd name="T15" fmla="*/ 2147483647 h 59"/>
                  <a:gd name="T16" fmla="*/ 2147483647 w 48"/>
                  <a:gd name="T17" fmla="*/ 2147483647 h 59"/>
                  <a:gd name="T18" fmla="*/ 2147483647 w 48"/>
                  <a:gd name="T19" fmla="*/ 2147483647 h 59"/>
                  <a:gd name="T20" fmla="*/ 2147483647 w 48"/>
                  <a:gd name="T21" fmla="*/ 2147483647 h 59"/>
                  <a:gd name="T22" fmla="*/ 2147483647 w 48"/>
                  <a:gd name="T23" fmla="*/ 2147483647 h 59"/>
                  <a:gd name="T24" fmla="*/ 2147483647 w 48"/>
                  <a:gd name="T25" fmla="*/ 2147483647 h 59"/>
                  <a:gd name="T26" fmla="*/ 2147483647 w 48"/>
                  <a:gd name="T27" fmla="*/ 2147483647 h 59"/>
                  <a:gd name="T28" fmla="*/ 2147483647 w 48"/>
                  <a:gd name="T29" fmla="*/ 2147483647 h 59"/>
                  <a:gd name="T30" fmla="*/ 2147483647 w 48"/>
                  <a:gd name="T31" fmla="*/ 2147483647 h 59"/>
                  <a:gd name="T32" fmla="*/ 2147483647 w 48"/>
                  <a:gd name="T33" fmla="*/ 2147483647 h 59"/>
                  <a:gd name="T34" fmla="*/ 2147483647 w 48"/>
                  <a:gd name="T35" fmla="*/ 2147483647 h 59"/>
                  <a:gd name="T36" fmla="*/ 2147483647 w 48"/>
                  <a:gd name="T37" fmla="*/ 2147483647 h 59"/>
                  <a:gd name="T38" fmla="*/ 2147483647 w 48"/>
                  <a:gd name="T39" fmla="*/ 2147483647 h 59"/>
                  <a:gd name="T40" fmla="*/ 2147483647 w 48"/>
                  <a:gd name="T41" fmla="*/ 2147483647 h 59"/>
                  <a:gd name="T42" fmla="*/ 2147483647 w 48"/>
                  <a:gd name="T43" fmla="*/ 2147483647 h 59"/>
                  <a:gd name="T44" fmla="*/ 2147483647 w 48"/>
                  <a:gd name="T45" fmla="*/ 2147483647 h 59"/>
                  <a:gd name="T46" fmla="*/ 2147483647 w 48"/>
                  <a:gd name="T47" fmla="*/ 2147483647 h 59"/>
                  <a:gd name="T48" fmla="*/ 2147483647 w 48"/>
                  <a:gd name="T49" fmla="*/ 2147483647 h 59"/>
                  <a:gd name="T50" fmla="*/ 2147483647 w 48"/>
                  <a:gd name="T51" fmla="*/ 2147483647 h 59"/>
                  <a:gd name="T52" fmla="*/ 0 w 48"/>
                  <a:gd name="T53" fmla="*/ 2147483647 h 59"/>
                  <a:gd name="T54" fmla="*/ 2147483647 w 48"/>
                  <a:gd name="T55" fmla="*/ 2147483647 h 59"/>
                  <a:gd name="T56" fmla="*/ 2147483647 w 48"/>
                  <a:gd name="T57" fmla="*/ 2147483647 h 59"/>
                  <a:gd name="T58" fmla="*/ 2147483647 w 48"/>
                  <a:gd name="T59" fmla="*/ 2147483647 h 59"/>
                  <a:gd name="T60" fmla="*/ 2147483647 w 48"/>
                  <a:gd name="T61" fmla="*/ 2147483647 h 59"/>
                  <a:gd name="T62" fmla="*/ 2147483647 w 48"/>
                  <a:gd name="T63" fmla="*/ 2147483647 h 59"/>
                  <a:gd name="T64" fmla="*/ 2147483647 w 48"/>
                  <a:gd name="T65" fmla="*/ 2147483647 h 59"/>
                  <a:gd name="T66" fmla="*/ 2147483647 w 48"/>
                  <a:gd name="T67" fmla="*/ 2147483647 h 59"/>
                  <a:gd name="T68" fmla="*/ 2147483647 w 48"/>
                  <a:gd name="T69" fmla="*/ 2147483647 h 59"/>
                  <a:gd name="T70" fmla="*/ 2147483647 w 48"/>
                  <a:gd name="T71" fmla="*/ 2147483647 h 59"/>
                  <a:gd name="T72" fmla="*/ 2147483647 w 48"/>
                  <a:gd name="T73" fmla="*/ 2147483647 h 59"/>
                  <a:gd name="T74" fmla="*/ 2147483647 w 48"/>
                  <a:gd name="T75" fmla="*/ 2147483647 h 59"/>
                  <a:gd name="T76" fmla="*/ 2147483647 w 48"/>
                  <a:gd name="T77" fmla="*/ 2147483647 h 59"/>
                  <a:gd name="T78" fmla="*/ 2147483647 w 48"/>
                  <a:gd name="T79" fmla="*/ 2147483647 h 59"/>
                  <a:gd name="T80" fmla="*/ 2147483647 w 48"/>
                  <a:gd name="T81" fmla="*/ 2147483647 h 59"/>
                  <a:gd name="T82" fmla="*/ 2147483647 w 48"/>
                  <a:gd name="T83" fmla="*/ 2147483647 h 59"/>
                  <a:gd name="T84" fmla="*/ 2147483647 w 48"/>
                  <a:gd name="T85" fmla="*/ 2147483647 h 59"/>
                  <a:gd name="T86" fmla="*/ 2147483647 w 48"/>
                  <a:gd name="T87" fmla="*/ 2147483647 h 59"/>
                  <a:gd name="T88" fmla="*/ 2147483647 w 48"/>
                  <a:gd name="T89" fmla="*/ 2147483647 h 59"/>
                  <a:gd name="T90" fmla="*/ 2147483647 w 48"/>
                  <a:gd name="T91" fmla="*/ 2147483647 h 59"/>
                  <a:gd name="T92" fmla="*/ 2147483647 w 48"/>
                  <a:gd name="T93" fmla="*/ 2147483647 h 59"/>
                  <a:gd name="T94" fmla="*/ 2147483647 w 48"/>
                  <a:gd name="T95" fmla="*/ 0 h 59"/>
                  <a:gd name="T96" fmla="*/ 2147483647 w 48"/>
                  <a:gd name="T97" fmla="*/ 2147483647 h 59"/>
                  <a:gd name="T98" fmla="*/ 2147483647 w 48"/>
                  <a:gd name="T99" fmla="*/ 2147483647 h 59"/>
                  <a:gd name="T100" fmla="*/ 2147483647 w 48"/>
                  <a:gd name="T101" fmla="*/ 2147483647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 h="59">
                    <a:moveTo>
                      <a:pt x="44" y="11"/>
                    </a:moveTo>
                    <a:cubicBezTo>
                      <a:pt x="43" y="12"/>
                      <a:pt x="43" y="12"/>
                      <a:pt x="43" y="12"/>
                    </a:cubicBezTo>
                    <a:cubicBezTo>
                      <a:pt x="42" y="12"/>
                      <a:pt x="42" y="13"/>
                      <a:pt x="41" y="13"/>
                    </a:cubicBezTo>
                    <a:cubicBezTo>
                      <a:pt x="40" y="13"/>
                      <a:pt x="39" y="12"/>
                      <a:pt x="39" y="12"/>
                    </a:cubicBezTo>
                    <a:cubicBezTo>
                      <a:pt x="38" y="12"/>
                      <a:pt x="37" y="11"/>
                      <a:pt x="36" y="11"/>
                    </a:cubicBezTo>
                    <a:cubicBezTo>
                      <a:pt x="35" y="10"/>
                      <a:pt x="33" y="10"/>
                      <a:pt x="32" y="9"/>
                    </a:cubicBezTo>
                    <a:cubicBezTo>
                      <a:pt x="30" y="9"/>
                      <a:pt x="29" y="9"/>
                      <a:pt x="27" y="9"/>
                    </a:cubicBezTo>
                    <a:cubicBezTo>
                      <a:pt x="25" y="9"/>
                      <a:pt x="23" y="9"/>
                      <a:pt x="22" y="9"/>
                    </a:cubicBezTo>
                    <a:cubicBezTo>
                      <a:pt x="20" y="9"/>
                      <a:pt x="19" y="10"/>
                      <a:pt x="18" y="11"/>
                    </a:cubicBezTo>
                    <a:cubicBezTo>
                      <a:pt x="17" y="11"/>
                      <a:pt x="17" y="12"/>
                      <a:pt x="16" y="13"/>
                    </a:cubicBezTo>
                    <a:cubicBezTo>
                      <a:pt x="16" y="14"/>
                      <a:pt x="16" y="15"/>
                      <a:pt x="16" y="16"/>
                    </a:cubicBezTo>
                    <a:cubicBezTo>
                      <a:pt x="16" y="17"/>
                      <a:pt x="16" y="18"/>
                      <a:pt x="17" y="19"/>
                    </a:cubicBezTo>
                    <a:cubicBezTo>
                      <a:pt x="18" y="20"/>
                      <a:pt x="19" y="21"/>
                      <a:pt x="21" y="22"/>
                    </a:cubicBezTo>
                    <a:cubicBezTo>
                      <a:pt x="22" y="22"/>
                      <a:pt x="24" y="23"/>
                      <a:pt x="26" y="23"/>
                    </a:cubicBezTo>
                    <a:cubicBezTo>
                      <a:pt x="28" y="24"/>
                      <a:pt x="30" y="24"/>
                      <a:pt x="32" y="25"/>
                    </a:cubicBezTo>
                    <a:cubicBezTo>
                      <a:pt x="34" y="26"/>
                      <a:pt x="36" y="26"/>
                      <a:pt x="38" y="27"/>
                    </a:cubicBezTo>
                    <a:cubicBezTo>
                      <a:pt x="40" y="28"/>
                      <a:pt x="42" y="29"/>
                      <a:pt x="43" y="30"/>
                    </a:cubicBezTo>
                    <a:cubicBezTo>
                      <a:pt x="45" y="31"/>
                      <a:pt x="46" y="33"/>
                      <a:pt x="47" y="34"/>
                    </a:cubicBezTo>
                    <a:cubicBezTo>
                      <a:pt x="48" y="36"/>
                      <a:pt x="48" y="38"/>
                      <a:pt x="48" y="40"/>
                    </a:cubicBezTo>
                    <a:cubicBezTo>
                      <a:pt x="48" y="43"/>
                      <a:pt x="48" y="46"/>
                      <a:pt x="47" y="48"/>
                    </a:cubicBezTo>
                    <a:cubicBezTo>
                      <a:pt x="46" y="50"/>
                      <a:pt x="44" y="52"/>
                      <a:pt x="42" y="54"/>
                    </a:cubicBezTo>
                    <a:cubicBezTo>
                      <a:pt x="40" y="56"/>
                      <a:pt x="37" y="57"/>
                      <a:pt x="34" y="58"/>
                    </a:cubicBezTo>
                    <a:cubicBezTo>
                      <a:pt x="31" y="59"/>
                      <a:pt x="28" y="59"/>
                      <a:pt x="24" y="59"/>
                    </a:cubicBezTo>
                    <a:cubicBezTo>
                      <a:pt x="21" y="59"/>
                      <a:pt x="19" y="59"/>
                      <a:pt x="17" y="59"/>
                    </a:cubicBezTo>
                    <a:cubicBezTo>
                      <a:pt x="15" y="58"/>
                      <a:pt x="13" y="58"/>
                      <a:pt x="11" y="57"/>
                    </a:cubicBezTo>
                    <a:cubicBezTo>
                      <a:pt x="9" y="57"/>
                      <a:pt x="7" y="56"/>
                      <a:pt x="5" y="55"/>
                    </a:cubicBezTo>
                    <a:cubicBezTo>
                      <a:pt x="3" y="54"/>
                      <a:pt x="2" y="53"/>
                      <a:pt x="0" y="52"/>
                    </a:cubicBezTo>
                    <a:cubicBezTo>
                      <a:pt x="4" y="46"/>
                      <a:pt x="4" y="46"/>
                      <a:pt x="4" y="46"/>
                    </a:cubicBezTo>
                    <a:cubicBezTo>
                      <a:pt x="4" y="46"/>
                      <a:pt x="5" y="46"/>
                      <a:pt x="5" y="46"/>
                    </a:cubicBezTo>
                    <a:cubicBezTo>
                      <a:pt x="6" y="45"/>
                      <a:pt x="6" y="45"/>
                      <a:pt x="7" y="45"/>
                    </a:cubicBezTo>
                    <a:cubicBezTo>
                      <a:pt x="8" y="45"/>
                      <a:pt x="9" y="45"/>
                      <a:pt x="10" y="46"/>
                    </a:cubicBezTo>
                    <a:cubicBezTo>
                      <a:pt x="11" y="47"/>
                      <a:pt x="12" y="47"/>
                      <a:pt x="13" y="48"/>
                    </a:cubicBezTo>
                    <a:cubicBezTo>
                      <a:pt x="14" y="48"/>
                      <a:pt x="16" y="49"/>
                      <a:pt x="18" y="50"/>
                    </a:cubicBezTo>
                    <a:cubicBezTo>
                      <a:pt x="19" y="50"/>
                      <a:pt x="22" y="50"/>
                      <a:pt x="24" y="50"/>
                    </a:cubicBezTo>
                    <a:cubicBezTo>
                      <a:pt x="28" y="50"/>
                      <a:pt x="31" y="50"/>
                      <a:pt x="33" y="48"/>
                    </a:cubicBezTo>
                    <a:cubicBezTo>
                      <a:pt x="35" y="47"/>
                      <a:pt x="36" y="45"/>
                      <a:pt x="36" y="42"/>
                    </a:cubicBezTo>
                    <a:cubicBezTo>
                      <a:pt x="36" y="40"/>
                      <a:pt x="35" y="39"/>
                      <a:pt x="35" y="38"/>
                    </a:cubicBezTo>
                    <a:cubicBezTo>
                      <a:pt x="34" y="37"/>
                      <a:pt x="32" y="36"/>
                      <a:pt x="31" y="36"/>
                    </a:cubicBezTo>
                    <a:cubicBezTo>
                      <a:pt x="29" y="35"/>
                      <a:pt x="27" y="35"/>
                      <a:pt x="26" y="34"/>
                    </a:cubicBezTo>
                    <a:cubicBezTo>
                      <a:pt x="24" y="34"/>
                      <a:pt x="22" y="33"/>
                      <a:pt x="20" y="33"/>
                    </a:cubicBezTo>
                    <a:cubicBezTo>
                      <a:pt x="17" y="32"/>
                      <a:pt x="15" y="31"/>
                      <a:pt x="13" y="31"/>
                    </a:cubicBezTo>
                    <a:cubicBezTo>
                      <a:pt x="12" y="30"/>
                      <a:pt x="10" y="29"/>
                      <a:pt x="8" y="28"/>
                    </a:cubicBezTo>
                    <a:cubicBezTo>
                      <a:pt x="7" y="26"/>
                      <a:pt x="5" y="25"/>
                      <a:pt x="5" y="23"/>
                    </a:cubicBezTo>
                    <a:cubicBezTo>
                      <a:pt x="4" y="21"/>
                      <a:pt x="3" y="19"/>
                      <a:pt x="3" y="16"/>
                    </a:cubicBezTo>
                    <a:cubicBezTo>
                      <a:pt x="3" y="14"/>
                      <a:pt x="4" y="12"/>
                      <a:pt x="5" y="10"/>
                    </a:cubicBezTo>
                    <a:cubicBezTo>
                      <a:pt x="6" y="8"/>
                      <a:pt x="7" y="6"/>
                      <a:pt x="9" y="5"/>
                    </a:cubicBezTo>
                    <a:cubicBezTo>
                      <a:pt x="11" y="3"/>
                      <a:pt x="14" y="2"/>
                      <a:pt x="16" y="1"/>
                    </a:cubicBezTo>
                    <a:cubicBezTo>
                      <a:pt x="19" y="0"/>
                      <a:pt x="23" y="0"/>
                      <a:pt x="26" y="0"/>
                    </a:cubicBezTo>
                    <a:cubicBezTo>
                      <a:pt x="31" y="0"/>
                      <a:pt x="34" y="0"/>
                      <a:pt x="38" y="1"/>
                    </a:cubicBezTo>
                    <a:cubicBezTo>
                      <a:pt x="42" y="2"/>
                      <a:pt x="45" y="4"/>
                      <a:pt x="47" y="6"/>
                    </a:cubicBezTo>
                    <a:lnTo>
                      <a:pt x="44" y="11"/>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6" name="Freeform 457"/>
              <p:cNvSpPr/>
              <p:nvPr/>
            </p:nvSpPr>
            <p:spPr bwMode="auto">
              <a:xfrm>
                <a:off x="1917700" y="106363"/>
                <a:ext cx="914400" cy="904875"/>
              </a:xfrm>
              <a:custGeom>
                <a:avLst/>
                <a:gdLst>
                  <a:gd name="T0" fmla="*/ 2147483647 w 243"/>
                  <a:gd name="T1" fmla="*/ 0 h 240"/>
                  <a:gd name="T2" fmla="*/ 2147483647 w 243"/>
                  <a:gd name="T3" fmla="*/ 2147483647 h 240"/>
                  <a:gd name="T4" fmla="*/ 0 w 243"/>
                  <a:gd name="T5" fmla="*/ 2147483647 h 240"/>
                  <a:gd name="T6" fmla="*/ 2147483647 w 243"/>
                  <a:gd name="T7" fmla="*/ 2147483647 h 240"/>
                  <a:gd name="T8" fmla="*/ 2147483647 w 243"/>
                  <a:gd name="T9" fmla="*/ 2147483647 h 240"/>
                  <a:gd name="T10" fmla="*/ 2147483647 w 243"/>
                  <a:gd name="T11" fmla="*/ 2147483647 h 240"/>
                  <a:gd name="T12" fmla="*/ 2147483647 w 243"/>
                  <a:gd name="T13" fmla="*/ 2147483647 h 240"/>
                  <a:gd name="T14" fmla="*/ 2147483647 w 243"/>
                  <a:gd name="T15" fmla="*/ 2147483647 h 240"/>
                  <a:gd name="T16" fmla="*/ 2147483647 w 243"/>
                  <a:gd name="T17" fmla="*/ 2147483647 h 240"/>
                  <a:gd name="T18" fmla="*/ 2147483647 w 243"/>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240">
                    <a:moveTo>
                      <a:pt x="111" y="0"/>
                    </a:moveTo>
                    <a:cubicBezTo>
                      <a:pt x="81" y="0"/>
                      <a:pt x="50" y="12"/>
                      <a:pt x="26" y="35"/>
                    </a:cubicBezTo>
                    <a:cubicBezTo>
                      <a:pt x="15" y="47"/>
                      <a:pt x="6" y="60"/>
                      <a:pt x="0" y="75"/>
                    </a:cubicBezTo>
                    <a:cubicBezTo>
                      <a:pt x="90" y="75"/>
                      <a:pt x="90" y="75"/>
                      <a:pt x="90" y="75"/>
                    </a:cubicBezTo>
                    <a:cubicBezTo>
                      <a:pt x="90" y="194"/>
                      <a:pt x="90" y="194"/>
                      <a:pt x="90" y="194"/>
                    </a:cubicBezTo>
                    <a:cubicBezTo>
                      <a:pt x="90" y="239"/>
                      <a:pt x="90" y="239"/>
                      <a:pt x="90" y="239"/>
                    </a:cubicBezTo>
                    <a:cubicBezTo>
                      <a:pt x="97" y="240"/>
                      <a:pt x="104" y="240"/>
                      <a:pt x="111" y="240"/>
                    </a:cubicBezTo>
                    <a:cubicBezTo>
                      <a:pt x="142" y="240"/>
                      <a:pt x="173" y="229"/>
                      <a:pt x="196" y="205"/>
                    </a:cubicBezTo>
                    <a:cubicBezTo>
                      <a:pt x="243" y="158"/>
                      <a:pt x="243" y="82"/>
                      <a:pt x="196" y="35"/>
                    </a:cubicBezTo>
                    <a:cubicBezTo>
                      <a:pt x="173" y="12"/>
                      <a:pt x="142" y="0"/>
                      <a:pt x="111" y="0"/>
                    </a:cubicBezTo>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7" name="Freeform 458"/>
              <p:cNvSpPr/>
              <p:nvPr/>
            </p:nvSpPr>
            <p:spPr bwMode="auto">
              <a:xfrm>
                <a:off x="1882775" y="388938"/>
                <a:ext cx="373063" cy="617538"/>
              </a:xfrm>
              <a:custGeom>
                <a:avLst/>
                <a:gdLst>
                  <a:gd name="T0" fmla="*/ 2147483647 w 99"/>
                  <a:gd name="T1" fmla="*/ 0 h 164"/>
                  <a:gd name="T2" fmla="*/ 2147483647 w 99"/>
                  <a:gd name="T3" fmla="*/ 0 h 164"/>
                  <a:gd name="T4" fmla="*/ 2147483647 w 99"/>
                  <a:gd name="T5" fmla="*/ 2147483647 h 164"/>
                  <a:gd name="T6" fmla="*/ 2147483647 w 99"/>
                  <a:gd name="T7" fmla="*/ 2147483647 h 164"/>
                  <a:gd name="T8" fmla="*/ 2147483647 w 99"/>
                  <a:gd name="T9" fmla="*/ 2147483647 h 164"/>
                  <a:gd name="T10" fmla="*/ 2147483647 w 99"/>
                  <a:gd name="T11" fmla="*/ 2147483647 h 164"/>
                  <a:gd name="T12" fmla="*/ 0 w 99"/>
                  <a:gd name="T13" fmla="*/ 2147483647 h 164"/>
                  <a:gd name="T14" fmla="*/ 2147483647 w 99"/>
                  <a:gd name="T15" fmla="*/ 2147483647 h 164"/>
                  <a:gd name="T16" fmla="*/ 2147483647 w 99"/>
                  <a:gd name="T17" fmla="*/ 2147483647 h 164"/>
                  <a:gd name="T18" fmla="*/ 2147483647 w 99"/>
                  <a:gd name="T19" fmla="*/ 2147483647 h 164"/>
                  <a:gd name="T20" fmla="*/ 2147483647 w 99"/>
                  <a:gd name="T21" fmla="*/ 2147483647 h 164"/>
                  <a:gd name="T22" fmla="*/ 2147483647 w 99"/>
                  <a:gd name="T23" fmla="*/ 0 h 1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164">
                    <a:moveTo>
                      <a:pt x="99" y="0"/>
                    </a:moveTo>
                    <a:cubicBezTo>
                      <a:pt x="9" y="0"/>
                      <a:pt x="9" y="0"/>
                      <a:pt x="9" y="0"/>
                    </a:cubicBezTo>
                    <a:cubicBezTo>
                      <a:pt x="5" y="10"/>
                      <a:pt x="2" y="20"/>
                      <a:pt x="1" y="31"/>
                    </a:cubicBezTo>
                    <a:cubicBezTo>
                      <a:pt x="68" y="31"/>
                      <a:pt x="68" y="31"/>
                      <a:pt x="68" y="31"/>
                    </a:cubicBezTo>
                    <a:cubicBezTo>
                      <a:pt x="68" y="34"/>
                      <a:pt x="68" y="34"/>
                      <a:pt x="68" y="34"/>
                    </a:cubicBezTo>
                    <a:cubicBezTo>
                      <a:pt x="1" y="34"/>
                      <a:pt x="1" y="34"/>
                      <a:pt x="1" y="34"/>
                    </a:cubicBezTo>
                    <a:cubicBezTo>
                      <a:pt x="0" y="38"/>
                      <a:pt x="0" y="42"/>
                      <a:pt x="0" y="46"/>
                    </a:cubicBezTo>
                    <a:cubicBezTo>
                      <a:pt x="66" y="46"/>
                      <a:pt x="66" y="46"/>
                      <a:pt x="66" y="46"/>
                    </a:cubicBezTo>
                    <a:cubicBezTo>
                      <a:pt x="66" y="153"/>
                      <a:pt x="66" y="153"/>
                      <a:pt x="66" y="153"/>
                    </a:cubicBezTo>
                    <a:cubicBezTo>
                      <a:pt x="77" y="158"/>
                      <a:pt x="88" y="162"/>
                      <a:pt x="99" y="164"/>
                    </a:cubicBezTo>
                    <a:cubicBezTo>
                      <a:pt x="99" y="119"/>
                      <a:pt x="99" y="119"/>
                      <a:pt x="99" y="119"/>
                    </a:cubicBezTo>
                    <a:cubicBezTo>
                      <a:pt x="99" y="0"/>
                      <a:pt x="99" y="0"/>
                      <a:pt x="99" y="0"/>
                    </a:cubicBezTo>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8" name="Freeform 459"/>
              <p:cNvSpPr/>
              <p:nvPr/>
            </p:nvSpPr>
            <p:spPr bwMode="auto">
              <a:xfrm>
                <a:off x="1887538" y="504826"/>
                <a:ext cx="252413" cy="12700"/>
              </a:xfrm>
              <a:custGeom>
                <a:avLst/>
                <a:gdLst>
                  <a:gd name="T0" fmla="*/ 2147483647 w 67"/>
                  <a:gd name="T1" fmla="*/ 0 h 3"/>
                  <a:gd name="T2" fmla="*/ 0 w 67"/>
                  <a:gd name="T3" fmla="*/ 0 h 3"/>
                  <a:gd name="T4" fmla="*/ 0 w 67"/>
                  <a:gd name="T5" fmla="*/ 2147483647 h 3"/>
                  <a:gd name="T6" fmla="*/ 2147483647 w 67"/>
                  <a:gd name="T7" fmla="*/ 2147483647 h 3"/>
                  <a:gd name="T8" fmla="*/ 2147483647 w 67"/>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3">
                    <a:moveTo>
                      <a:pt x="67" y="0"/>
                    </a:moveTo>
                    <a:cubicBezTo>
                      <a:pt x="0" y="0"/>
                      <a:pt x="0" y="0"/>
                      <a:pt x="0" y="0"/>
                    </a:cubicBezTo>
                    <a:cubicBezTo>
                      <a:pt x="0" y="1"/>
                      <a:pt x="0" y="2"/>
                      <a:pt x="0" y="3"/>
                    </a:cubicBezTo>
                    <a:cubicBezTo>
                      <a:pt x="67" y="3"/>
                      <a:pt x="67" y="3"/>
                      <a:pt x="67" y="3"/>
                    </a:cubicBezTo>
                    <a:cubicBezTo>
                      <a:pt x="67" y="0"/>
                      <a:pt x="67" y="0"/>
                      <a:pt x="67" y="0"/>
                    </a:cubicBezTo>
                  </a:path>
                </a:pathLst>
              </a:custGeom>
              <a:solidFill>
                <a:srgbClr val="234A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9" name="Freeform 460"/>
              <p:cNvSpPr/>
              <p:nvPr/>
            </p:nvSpPr>
            <p:spPr bwMode="auto">
              <a:xfrm>
                <a:off x="1882775" y="561976"/>
                <a:ext cx="249238" cy="403225"/>
              </a:xfrm>
              <a:custGeom>
                <a:avLst/>
                <a:gdLst>
                  <a:gd name="T0" fmla="*/ 2147483647 w 66"/>
                  <a:gd name="T1" fmla="*/ 0 h 107"/>
                  <a:gd name="T2" fmla="*/ 0 w 66"/>
                  <a:gd name="T3" fmla="*/ 0 h 107"/>
                  <a:gd name="T4" fmla="*/ 2147483647 w 66"/>
                  <a:gd name="T5" fmla="*/ 2147483647 h 107"/>
                  <a:gd name="T6" fmla="*/ 2147483647 w 66"/>
                  <a:gd name="T7" fmla="*/ 2147483647 h 107"/>
                  <a:gd name="T8" fmla="*/ 2147483647 w 66"/>
                  <a:gd name="T9" fmla="*/ 0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107">
                    <a:moveTo>
                      <a:pt x="66" y="0"/>
                    </a:moveTo>
                    <a:cubicBezTo>
                      <a:pt x="0" y="0"/>
                      <a:pt x="0" y="0"/>
                      <a:pt x="0" y="0"/>
                    </a:cubicBezTo>
                    <a:cubicBezTo>
                      <a:pt x="0" y="30"/>
                      <a:pt x="12" y="61"/>
                      <a:pt x="35" y="84"/>
                    </a:cubicBezTo>
                    <a:cubicBezTo>
                      <a:pt x="45" y="94"/>
                      <a:pt x="55" y="101"/>
                      <a:pt x="66" y="107"/>
                    </a:cubicBezTo>
                    <a:cubicBezTo>
                      <a:pt x="66" y="0"/>
                      <a:pt x="66" y="0"/>
                      <a:pt x="66" y="0"/>
                    </a:cubicBezTo>
                  </a:path>
                </a:pathLst>
              </a:custGeom>
              <a:solidFill>
                <a:srgbClr val="5C9D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0" name="Freeform 461"/>
              <p:cNvSpPr/>
              <p:nvPr/>
            </p:nvSpPr>
            <p:spPr bwMode="auto">
              <a:xfrm>
                <a:off x="1838325" y="0"/>
                <a:ext cx="993775" cy="995363"/>
              </a:xfrm>
              <a:custGeom>
                <a:avLst/>
                <a:gdLst>
                  <a:gd name="T0" fmla="*/ 2147483647 w 264"/>
                  <a:gd name="T1" fmla="*/ 2147483647 h 264"/>
                  <a:gd name="T2" fmla="*/ 2147483647 w 264"/>
                  <a:gd name="T3" fmla="*/ 2147483647 h 264"/>
                  <a:gd name="T4" fmla="*/ 2147483647 w 264"/>
                  <a:gd name="T5" fmla="*/ 2147483647 h 264"/>
                  <a:gd name="T6" fmla="*/ 2147483647 w 264"/>
                  <a:gd name="T7" fmla="*/ 2147483647 h 264"/>
                  <a:gd name="T8" fmla="*/ 2147483647 w 264"/>
                  <a:gd name="T9" fmla="*/ 2147483647 h 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264">
                    <a:moveTo>
                      <a:pt x="217" y="217"/>
                    </a:moveTo>
                    <a:cubicBezTo>
                      <a:pt x="170" y="264"/>
                      <a:pt x="94" y="264"/>
                      <a:pt x="47" y="217"/>
                    </a:cubicBezTo>
                    <a:cubicBezTo>
                      <a:pt x="0" y="170"/>
                      <a:pt x="0" y="94"/>
                      <a:pt x="47" y="47"/>
                    </a:cubicBezTo>
                    <a:cubicBezTo>
                      <a:pt x="94" y="0"/>
                      <a:pt x="170" y="0"/>
                      <a:pt x="217" y="47"/>
                    </a:cubicBezTo>
                    <a:cubicBezTo>
                      <a:pt x="264" y="94"/>
                      <a:pt x="264" y="170"/>
                      <a:pt x="217" y="217"/>
                    </a:cubicBez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1" name="Freeform 462"/>
              <p:cNvSpPr/>
              <p:nvPr/>
            </p:nvSpPr>
            <p:spPr bwMode="auto">
              <a:xfrm>
                <a:off x="1863725" y="26988"/>
                <a:ext cx="941388" cy="942975"/>
              </a:xfrm>
              <a:custGeom>
                <a:avLst/>
                <a:gdLst>
                  <a:gd name="T0" fmla="*/ 2147483647 w 250"/>
                  <a:gd name="T1" fmla="*/ 2147483647 h 250"/>
                  <a:gd name="T2" fmla="*/ 2147483647 w 250"/>
                  <a:gd name="T3" fmla="*/ 2147483647 h 250"/>
                  <a:gd name="T4" fmla="*/ 2147483647 w 250"/>
                  <a:gd name="T5" fmla="*/ 2147483647 h 250"/>
                  <a:gd name="T6" fmla="*/ 2147483647 w 250"/>
                  <a:gd name="T7" fmla="*/ 2147483647 h 250"/>
                  <a:gd name="T8" fmla="*/ 2147483647 w 250"/>
                  <a:gd name="T9" fmla="*/ 2147483647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250">
                    <a:moveTo>
                      <a:pt x="206" y="206"/>
                    </a:moveTo>
                    <a:cubicBezTo>
                      <a:pt x="161" y="250"/>
                      <a:pt x="89" y="250"/>
                      <a:pt x="45" y="206"/>
                    </a:cubicBezTo>
                    <a:cubicBezTo>
                      <a:pt x="0" y="161"/>
                      <a:pt x="0" y="89"/>
                      <a:pt x="45" y="45"/>
                    </a:cubicBezTo>
                    <a:cubicBezTo>
                      <a:pt x="89" y="0"/>
                      <a:pt x="161" y="0"/>
                      <a:pt x="206" y="45"/>
                    </a:cubicBezTo>
                    <a:cubicBezTo>
                      <a:pt x="250" y="89"/>
                      <a:pt x="250" y="161"/>
                      <a:pt x="206" y="206"/>
                    </a:cubicBez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2" name="Freeform 463"/>
              <p:cNvSpPr/>
              <p:nvPr/>
            </p:nvSpPr>
            <p:spPr bwMode="auto">
              <a:xfrm>
                <a:off x="2025650" y="185738"/>
                <a:ext cx="746125" cy="746125"/>
              </a:xfrm>
              <a:custGeom>
                <a:avLst/>
                <a:gdLst>
                  <a:gd name="T0" fmla="*/ 2147483647 w 198"/>
                  <a:gd name="T1" fmla="*/ 2147483647 h 198"/>
                  <a:gd name="T2" fmla="*/ 2147483647 w 198"/>
                  <a:gd name="T3" fmla="*/ 2147483647 h 198"/>
                  <a:gd name="T4" fmla="*/ 2147483647 w 198"/>
                  <a:gd name="T5" fmla="*/ 2147483647 h 198"/>
                  <a:gd name="T6" fmla="*/ 2147483647 w 198"/>
                  <a:gd name="T7" fmla="*/ 2147483647 h 198"/>
                  <a:gd name="T8" fmla="*/ 2147483647 w 198"/>
                  <a:gd name="T9" fmla="*/ 2147483647 h 198"/>
                  <a:gd name="T10" fmla="*/ 2147483647 w 198"/>
                  <a:gd name="T11" fmla="*/ 2147483647 h 198"/>
                  <a:gd name="T12" fmla="*/ 2147483647 w 198"/>
                  <a:gd name="T13" fmla="*/ 2147483647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198">
                    <a:moveTo>
                      <a:pt x="196" y="77"/>
                    </a:moveTo>
                    <a:cubicBezTo>
                      <a:pt x="191" y="69"/>
                      <a:pt x="184" y="60"/>
                      <a:pt x="176" y="53"/>
                    </a:cubicBezTo>
                    <a:cubicBezTo>
                      <a:pt x="132" y="8"/>
                      <a:pt x="68" y="0"/>
                      <a:pt x="34" y="34"/>
                    </a:cubicBezTo>
                    <a:cubicBezTo>
                      <a:pt x="0" y="68"/>
                      <a:pt x="8" y="132"/>
                      <a:pt x="52" y="176"/>
                    </a:cubicBezTo>
                    <a:cubicBezTo>
                      <a:pt x="60" y="184"/>
                      <a:pt x="69" y="191"/>
                      <a:pt x="78" y="197"/>
                    </a:cubicBezTo>
                    <a:cubicBezTo>
                      <a:pt x="109" y="198"/>
                      <a:pt x="140" y="187"/>
                      <a:pt x="163" y="164"/>
                    </a:cubicBezTo>
                    <a:cubicBezTo>
                      <a:pt x="187" y="140"/>
                      <a:pt x="198" y="108"/>
                      <a:pt x="196" y="77"/>
                    </a:cubicBezTo>
                    <a:close/>
                  </a:path>
                </a:pathLst>
              </a:custGeom>
              <a:solidFill>
                <a:srgbClr val="DA7B5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3" name="Freeform 464"/>
              <p:cNvSpPr/>
              <p:nvPr/>
            </p:nvSpPr>
            <p:spPr bwMode="auto">
              <a:xfrm>
                <a:off x="2500313" y="663576"/>
                <a:ext cx="136525" cy="136525"/>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36">
                    <a:moveTo>
                      <a:pt x="30" y="33"/>
                    </a:moveTo>
                    <a:cubicBezTo>
                      <a:pt x="26" y="36"/>
                      <a:pt x="21" y="36"/>
                      <a:pt x="18" y="33"/>
                    </a:cubicBezTo>
                    <a:cubicBezTo>
                      <a:pt x="3" y="19"/>
                      <a:pt x="3" y="19"/>
                      <a:pt x="3" y="19"/>
                    </a:cubicBezTo>
                    <a:cubicBezTo>
                      <a:pt x="0" y="15"/>
                      <a:pt x="0" y="10"/>
                      <a:pt x="3" y="6"/>
                    </a:cubicBezTo>
                    <a:cubicBezTo>
                      <a:pt x="6" y="3"/>
                      <a:pt x="6" y="3"/>
                      <a:pt x="6" y="3"/>
                    </a:cubicBezTo>
                    <a:cubicBezTo>
                      <a:pt x="10" y="0"/>
                      <a:pt x="15" y="0"/>
                      <a:pt x="19" y="3"/>
                    </a:cubicBezTo>
                    <a:cubicBezTo>
                      <a:pt x="33" y="17"/>
                      <a:pt x="33" y="17"/>
                      <a:pt x="33" y="17"/>
                    </a:cubicBezTo>
                    <a:cubicBezTo>
                      <a:pt x="36" y="21"/>
                      <a:pt x="36" y="26"/>
                      <a:pt x="33" y="30"/>
                    </a:cubicBezTo>
                    <a:lnTo>
                      <a:pt x="30" y="33"/>
                    </a:lnTo>
                    <a:close/>
                  </a:path>
                </a:pathLst>
              </a:custGeom>
              <a:solidFill>
                <a:srgbClr val="C165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4" name="Freeform 465"/>
              <p:cNvSpPr/>
              <p:nvPr/>
            </p:nvSpPr>
            <p:spPr bwMode="auto">
              <a:xfrm>
                <a:off x="2006600" y="169863"/>
                <a:ext cx="660400" cy="655638"/>
              </a:xfrm>
              <a:custGeom>
                <a:avLst/>
                <a:gdLst>
                  <a:gd name="T0" fmla="*/ 2147483647 w 175"/>
                  <a:gd name="T1" fmla="*/ 2147483647 h 174"/>
                  <a:gd name="T2" fmla="*/ 2147483647 w 175"/>
                  <a:gd name="T3" fmla="*/ 2147483647 h 174"/>
                  <a:gd name="T4" fmla="*/ 2147483647 w 175"/>
                  <a:gd name="T5" fmla="*/ 2147483647 h 174"/>
                  <a:gd name="T6" fmla="*/ 2147483647 w 175"/>
                  <a:gd name="T7" fmla="*/ 2147483647 h 174"/>
                  <a:gd name="T8" fmla="*/ 2147483647 w 175"/>
                  <a:gd name="T9" fmla="*/ 2147483647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4">
                    <a:moveTo>
                      <a:pt x="144" y="143"/>
                    </a:moveTo>
                    <a:cubicBezTo>
                      <a:pt x="113" y="174"/>
                      <a:pt x="62" y="174"/>
                      <a:pt x="31" y="143"/>
                    </a:cubicBezTo>
                    <a:cubicBezTo>
                      <a:pt x="0" y="112"/>
                      <a:pt x="0" y="62"/>
                      <a:pt x="31" y="31"/>
                    </a:cubicBezTo>
                    <a:cubicBezTo>
                      <a:pt x="62" y="0"/>
                      <a:pt x="113" y="0"/>
                      <a:pt x="144" y="31"/>
                    </a:cubicBezTo>
                    <a:cubicBezTo>
                      <a:pt x="175" y="62"/>
                      <a:pt x="175" y="112"/>
                      <a:pt x="144" y="143"/>
                    </a:cubicBezTo>
                    <a:close/>
                  </a:path>
                </a:pathLst>
              </a:custGeom>
              <a:solidFill>
                <a:srgbClr val="C165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5" name="Freeform 466"/>
              <p:cNvSpPr/>
              <p:nvPr/>
            </p:nvSpPr>
            <p:spPr bwMode="auto">
              <a:xfrm>
                <a:off x="2033588" y="196851"/>
                <a:ext cx="606425" cy="603250"/>
              </a:xfrm>
              <a:custGeom>
                <a:avLst/>
                <a:gdLst>
                  <a:gd name="T0" fmla="*/ 2147483647 w 161"/>
                  <a:gd name="T1" fmla="*/ 2147483647 h 160"/>
                  <a:gd name="T2" fmla="*/ 2147483647 w 161"/>
                  <a:gd name="T3" fmla="*/ 2147483647 h 160"/>
                  <a:gd name="T4" fmla="*/ 2147483647 w 161"/>
                  <a:gd name="T5" fmla="*/ 2147483647 h 160"/>
                  <a:gd name="T6" fmla="*/ 2147483647 w 161"/>
                  <a:gd name="T7" fmla="*/ 2147483647 h 160"/>
                  <a:gd name="T8" fmla="*/ 2147483647 w 161"/>
                  <a:gd name="T9" fmla="*/ 2147483647 h 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160">
                    <a:moveTo>
                      <a:pt x="132" y="132"/>
                    </a:moveTo>
                    <a:cubicBezTo>
                      <a:pt x="104" y="160"/>
                      <a:pt x="57" y="160"/>
                      <a:pt x="29" y="132"/>
                    </a:cubicBezTo>
                    <a:cubicBezTo>
                      <a:pt x="0" y="103"/>
                      <a:pt x="0" y="57"/>
                      <a:pt x="29" y="29"/>
                    </a:cubicBezTo>
                    <a:cubicBezTo>
                      <a:pt x="57" y="0"/>
                      <a:pt x="104" y="0"/>
                      <a:pt x="132" y="29"/>
                    </a:cubicBezTo>
                    <a:cubicBezTo>
                      <a:pt x="161" y="57"/>
                      <a:pt x="161" y="103"/>
                      <a:pt x="132"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6" name="Freeform 467"/>
              <p:cNvSpPr/>
              <p:nvPr/>
            </p:nvSpPr>
            <p:spPr bwMode="auto">
              <a:xfrm>
                <a:off x="2066925" y="230188"/>
                <a:ext cx="539750" cy="534988"/>
              </a:xfrm>
              <a:custGeom>
                <a:avLst/>
                <a:gdLst>
                  <a:gd name="T0" fmla="*/ 2147483647 w 143"/>
                  <a:gd name="T1" fmla="*/ 2147483647 h 142"/>
                  <a:gd name="T2" fmla="*/ 2147483647 w 143"/>
                  <a:gd name="T3" fmla="*/ 2147483647 h 142"/>
                  <a:gd name="T4" fmla="*/ 2147483647 w 143"/>
                  <a:gd name="T5" fmla="*/ 2147483647 h 142"/>
                  <a:gd name="T6" fmla="*/ 2147483647 w 143"/>
                  <a:gd name="T7" fmla="*/ 2147483647 h 142"/>
                  <a:gd name="T8" fmla="*/ 2147483647 w 143"/>
                  <a:gd name="T9" fmla="*/ 2147483647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142">
                    <a:moveTo>
                      <a:pt x="26" y="25"/>
                    </a:moveTo>
                    <a:cubicBezTo>
                      <a:pt x="51" y="0"/>
                      <a:pt x="92" y="0"/>
                      <a:pt x="117" y="25"/>
                    </a:cubicBezTo>
                    <a:cubicBezTo>
                      <a:pt x="143" y="51"/>
                      <a:pt x="143" y="92"/>
                      <a:pt x="117" y="117"/>
                    </a:cubicBezTo>
                    <a:cubicBezTo>
                      <a:pt x="92" y="142"/>
                      <a:pt x="51" y="142"/>
                      <a:pt x="26" y="117"/>
                    </a:cubicBezTo>
                    <a:cubicBezTo>
                      <a:pt x="0" y="92"/>
                      <a:pt x="0" y="51"/>
                      <a:pt x="26" y="25"/>
                    </a:cubicBezTo>
                    <a:close/>
                  </a:path>
                </a:pathLst>
              </a:custGeom>
              <a:solidFill>
                <a:srgbClr val="3036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7" name="Freeform 468"/>
              <p:cNvSpPr/>
              <p:nvPr/>
            </p:nvSpPr>
            <p:spPr bwMode="auto">
              <a:xfrm>
                <a:off x="2154238" y="317501"/>
                <a:ext cx="447675" cy="447675"/>
              </a:xfrm>
              <a:custGeom>
                <a:avLst/>
                <a:gdLst>
                  <a:gd name="T0" fmla="*/ 2147483647 w 119"/>
                  <a:gd name="T1" fmla="*/ 2147483647 h 119"/>
                  <a:gd name="T2" fmla="*/ 2147483647 w 119"/>
                  <a:gd name="T3" fmla="*/ 2147483647 h 119"/>
                  <a:gd name="T4" fmla="*/ 2147483647 w 119"/>
                  <a:gd name="T5" fmla="*/ 2147483647 h 119"/>
                  <a:gd name="T6" fmla="*/ 2147483647 w 119"/>
                  <a:gd name="T7" fmla="*/ 2147483647 h 119"/>
                  <a:gd name="T8" fmla="*/ 2147483647 w 119"/>
                  <a:gd name="T9" fmla="*/ 2147483647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19">
                    <a:moveTo>
                      <a:pt x="15" y="104"/>
                    </a:moveTo>
                    <a:cubicBezTo>
                      <a:pt x="40" y="119"/>
                      <a:pt x="73" y="116"/>
                      <a:pt x="94" y="94"/>
                    </a:cubicBezTo>
                    <a:cubicBezTo>
                      <a:pt x="116" y="73"/>
                      <a:pt x="119" y="40"/>
                      <a:pt x="104" y="15"/>
                    </a:cubicBezTo>
                    <a:cubicBezTo>
                      <a:pt x="79" y="0"/>
                      <a:pt x="46" y="3"/>
                      <a:pt x="25" y="25"/>
                    </a:cubicBezTo>
                    <a:cubicBezTo>
                      <a:pt x="4" y="46"/>
                      <a:pt x="0" y="79"/>
                      <a:pt x="15" y="104"/>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8" name="Freeform 469"/>
              <p:cNvSpPr/>
              <p:nvPr/>
            </p:nvSpPr>
            <p:spPr bwMode="auto">
              <a:xfrm>
                <a:off x="1468438" y="1681163"/>
                <a:ext cx="1025525" cy="347663"/>
              </a:xfrm>
              <a:custGeom>
                <a:avLst/>
                <a:gdLst>
                  <a:gd name="T0" fmla="*/ 2147483647 w 272"/>
                  <a:gd name="T1" fmla="*/ 2147483647 h 92"/>
                  <a:gd name="T2" fmla="*/ 2147483647 w 272"/>
                  <a:gd name="T3" fmla="*/ 2147483647 h 92"/>
                  <a:gd name="T4" fmla="*/ 2147483647 w 272"/>
                  <a:gd name="T5" fmla="*/ 2147483647 h 92"/>
                  <a:gd name="T6" fmla="*/ 2147483647 w 272"/>
                  <a:gd name="T7" fmla="*/ 2147483647 h 92"/>
                  <a:gd name="T8" fmla="*/ 0 w 272"/>
                  <a:gd name="T9" fmla="*/ 2147483647 h 92"/>
                  <a:gd name="T10" fmla="*/ 2147483647 w 272"/>
                  <a:gd name="T11" fmla="*/ 2147483647 h 92"/>
                  <a:gd name="T12" fmla="*/ 2147483647 w 272"/>
                  <a:gd name="T13" fmla="*/ 2147483647 h 92"/>
                  <a:gd name="T14" fmla="*/ 2147483647 w 272"/>
                  <a:gd name="T15" fmla="*/ 2147483647 h 92"/>
                  <a:gd name="T16" fmla="*/ 2147483647 w 272"/>
                  <a:gd name="T17" fmla="*/ 2147483647 h 92"/>
                  <a:gd name="T18" fmla="*/ 2147483647 w 272"/>
                  <a:gd name="T19" fmla="*/ 2147483647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92">
                    <a:moveTo>
                      <a:pt x="270" y="17"/>
                    </a:moveTo>
                    <a:cubicBezTo>
                      <a:pt x="270" y="16"/>
                      <a:pt x="269" y="15"/>
                      <a:pt x="268" y="15"/>
                    </a:cubicBezTo>
                    <a:cubicBezTo>
                      <a:pt x="234" y="6"/>
                      <a:pt x="192" y="0"/>
                      <a:pt x="175" y="7"/>
                    </a:cubicBezTo>
                    <a:cubicBezTo>
                      <a:pt x="14" y="70"/>
                      <a:pt x="14" y="70"/>
                      <a:pt x="14" y="70"/>
                    </a:cubicBezTo>
                    <a:cubicBezTo>
                      <a:pt x="9" y="72"/>
                      <a:pt x="4" y="74"/>
                      <a:pt x="0" y="78"/>
                    </a:cubicBezTo>
                    <a:cubicBezTo>
                      <a:pt x="7" y="92"/>
                      <a:pt x="7" y="92"/>
                      <a:pt x="7" y="92"/>
                    </a:cubicBezTo>
                    <a:cubicBezTo>
                      <a:pt x="9" y="91"/>
                      <a:pt x="11" y="90"/>
                      <a:pt x="13" y="89"/>
                    </a:cubicBezTo>
                    <a:cubicBezTo>
                      <a:pt x="172" y="19"/>
                      <a:pt x="172" y="19"/>
                      <a:pt x="172" y="19"/>
                    </a:cubicBezTo>
                    <a:cubicBezTo>
                      <a:pt x="190" y="11"/>
                      <a:pt x="232" y="16"/>
                      <a:pt x="267" y="27"/>
                    </a:cubicBezTo>
                    <a:cubicBezTo>
                      <a:pt x="271" y="25"/>
                      <a:pt x="272" y="21"/>
                      <a:pt x="270" y="17"/>
                    </a:cubicBezTo>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9" name="Freeform 470"/>
              <p:cNvSpPr/>
              <p:nvPr/>
            </p:nvSpPr>
            <p:spPr bwMode="auto">
              <a:xfrm>
                <a:off x="1495425" y="1716088"/>
                <a:ext cx="993775" cy="312738"/>
              </a:xfrm>
              <a:custGeom>
                <a:avLst/>
                <a:gdLst>
                  <a:gd name="T0" fmla="*/ 2147483647 w 264"/>
                  <a:gd name="T1" fmla="*/ 2147483647 h 83"/>
                  <a:gd name="T2" fmla="*/ 2147483647 w 264"/>
                  <a:gd name="T3" fmla="*/ 2147483647 h 83"/>
                  <a:gd name="T4" fmla="*/ 2147483647 w 264"/>
                  <a:gd name="T5" fmla="*/ 2147483647 h 83"/>
                  <a:gd name="T6" fmla="*/ 0 w 264"/>
                  <a:gd name="T7" fmla="*/ 2147483647 h 83"/>
                  <a:gd name="T8" fmla="*/ 0 w 264"/>
                  <a:gd name="T9" fmla="*/ 2147483647 h 83"/>
                  <a:gd name="T10" fmla="*/ 2147483647 w 264"/>
                  <a:gd name="T11" fmla="*/ 2147483647 h 83"/>
                  <a:gd name="T12" fmla="*/ 2147483647 w 264"/>
                  <a:gd name="T13" fmla="*/ 2147483647 h 83"/>
                  <a:gd name="T14" fmla="*/ 2147483647 w 264"/>
                  <a:gd name="T15" fmla="*/ 2147483647 h 83"/>
                  <a:gd name="T16" fmla="*/ 2147483647 w 264"/>
                  <a:gd name="T17" fmla="*/ 2147483647 h 83"/>
                  <a:gd name="T18" fmla="*/ 2147483647 w 264"/>
                  <a:gd name="T19" fmla="*/ 2147483647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83">
                    <a:moveTo>
                      <a:pt x="261" y="16"/>
                    </a:moveTo>
                    <a:cubicBezTo>
                      <a:pt x="225" y="5"/>
                      <a:pt x="183" y="0"/>
                      <a:pt x="165" y="8"/>
                    </a:cubicBezTo>
                    <a:cubicBezTo>
                      <a:pt x="5" y="79"/>
                      <a:pt x="5" y="79"/>
                      <a:pt x="5" y="79"/>
                    </a:cubicBezTo>
                    <a:cubicBezTo>
                      <a:pt x="3" y="80"/>
                      <a:pt x="2" y="81"/>
                      <a:pt x="0" y="82"/>
                    </a:cubicBezTo>
                    <a:cubicBezTo>
                      <a:pt x="0" y="83"/>
                      <a:pt x="0" y="83"/>
                      <a:pt x="0" y="83"/>
                    </a:cubicBezTo>
                    <a:cubicBezTo>
                      <a:pt x="2" y="82"/>
                      <a:pt x="4" y="81"/>
                      <a:pt x="6" y="80"/>
                    </a:cubicBezTo>
                    <a:cubicBezTo>
                      <a:pt x="165" y="10"/>
                      <a:pt x="165" y="10"/>
                      <a:pt x="165" y="10"/>
                    </a:cubicBezTo>
                    <a:cubicBezTo>
                      <a:pt x="183" y="2"/>
                      <a:pt x="225" y="7"/>
                      <a:pt x="260" y="18"/>
                    </a:cubicBezTo>
                    <a:cubicBezTo>
                      <a:pt x="262" y="17"/>
                      <a:pt x="264" y="15"/>
                      <a:pt x="264" y="12"/>
                    </a:cubicBezTo>
                    <a:cubicBezTo>
                      <a:pt x="263" y="14"/>
                      <a:pt x="262" y="15"/>
                      <a:pt x="261" y="16"/>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0" name="Freeform 471"/>
              <p:cNvSpPr/>
              <p:nvPr/>
            </p:nvSpPr>
            <p:spPr bwMode="auto">
              <a:xfrm>
                <a:off x="1608138" y="1508126"/>
                <a:ext cx="828675" cy="690563"/>
              </a:xfrm>
              <a:custGeom>
                <a:avLst/>
                <a:gdLst>
                  <a:gd name="T0" fmla="*/ 0 w 220"/>
                  <a:gd name="T1" fmla="*/ 2147483647 h 183"/>
                  <a:gd name="T2" fmla="*/ 0 w 220"/>
                  <a:gd name="T3" fmla="*/ 2147483647 h 183"/>
                  <a:gd name="T4" fmla="*/ 2147483647 w 220"/>
                  <a:gd name="T5" fmla="*/ 2147483647 h 183"/>
                  <a:gd name="T6" fmla="*/ 2147483647 w 220"/>
                  <a:gd name="T7" fmla="*/ 2147483647 h 183"/>
                  <a:gd name="T8" fmla="*/ 2147483647 w 220"/>
                  <a:gd name="T9" fmla="*/ 0 h 183"/>
                  <a:gd name="T10" fmla="*/ 2147483647 w 220"/>
                  <a:gd name="T11" fmla="*/ 2147483647 h 183"/>
                  <a:gd name="T12" fmla="*/ 2147483647 w 220"/>
                  <a:gd name="T13" fmla="*/ 2147483647 h 183"/>
                  <a:gd name="T14" fmla="*/ 2147483647 w 220"/>
                  <a:gd name="T15" fmla="*/ 2147483647 h 183"/>
                  <a:gd name="T16" fmla="*/ 2147483647 w 220"/>
                  <a:gd name="T17" fmla="*/ 2147483647 h 183"/>
                  <a:gd name="T18" fmla="*/ 0 w 220"/>
                  <a:gd name="T19" fmla="*/ 2147483647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183">
                    <a:moveTo>
                      <a:pt x="0" y="178"/>
                    </a:moveTo>
                    <a:cubicBezTo>
                      <a:pt x="0" y="177"/>
                      <a:pt x="0" y="176"/>
                      <a:pt x="0" y="175"/>
                    </a:cubicBezTo>
                    <a:cubicBezTo>
                      <a:pt x="13" y="142"/>
                      <a:pt x="34" y="105"/>
                      <a:pt x="50" y="96"/>
                    </a:cubicBezTo>
                    <a:cubicBezTo>
                      <a:pt x="198" y="7"/>
                      <a:pt x="198" y="7"/>
                      <a:pt x="198" y="7"/>
                    </a:cubicBezTo>
                    <a:cubicBezTo>
                      <a:pt x="203" y="4"/>
                      <a:pt x="208" y="2"/>
                      <a:pt x="213" y="0"/>
                    </a:cubicBezTo>
                    <a:cubicBezTo>
                      <a:pt x="220" y="15"/>
                      <a:pt x="220" y="15"/>
                      <a:pt x="220" y="15"/>
                    </a:cubicBezTo>
                    <a:cubicBezTo>
                      <a:pt x="218" y="16"/>
                      <a:pt x="216" y="17"/>
                      <a:pt x="214" y="18"/>
                    </a:cubicBezTo>
                    <a:cubicBezTo>
                      <a:pt x="61" y="101"/>
                      <a:pt x="61" y="101"/>
                      <a:pt x="61" y="101"/>
                    </a:cubicBezTo>
                    <a:cubicBezTo>
                      <a:pt x="45" y="110"/>
                      <a:pt x="23" y="147"/>
                      <a:pt x="10" y="182"/>
                    </a:cubicBezTo>
                    <a:cubicBezTo>
                      <a:pt x="6" y="183"/>
                      <a:pt x="2" y="182"/>
                      <a:pt x="0" y="178"/>
                    </a:cubicBezTo>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1" name="Freeform 472"/>
              <p:cNvSpPr/>
              <p:nvPr/>
            </p:nvSpPr>
            <p:spPr bwMode="auto">
              <a:xfrm>
                <a:off x="1619250" y="1560513"/>
                <a:ext cx="817563" cy="638175"/>
              </a:xfrm>
              <a:custGeom>
                <a:avLst/>
                <a:gdLst>
                  <a:gd name="T0" fmla="*/ 2147483647 w 217"/>
                  <a:gd name="T1" fmla="*/ 2147483647 h 169"/>
                  <a:gd name="T2" fmla="*/ 2147483647 w 217"/>
                  <a:gd name="T3" fmla="*/ 2147483647 h 169"/>
                  <a:gd name="T4" fmla="*/ 2147483647 w 217"/>
                  <a:gd name="T5" fmla="*/ 2147483647 h 169"/>
                  <a:gd name="T6" fmla="*/ 2147483647 w 217"/>
                  <a:gd name="T7" fmla="*/ 0 h 169"/>
                  <a:gd name="T8" fmla="*/ 2147483647 w 217"/>
                  <a:gd name="T9" fmla="*/ 2147483647 h 169"/>
                  <a:gd name="T10" fmla="*/ 2147483647 w 217"/>
                  <a:gd name="T11" fmla="*/ 2147483647 h 169"/>
                  <a:gd name="T12" fmla="*/ 2147483647 w 217"/>
                  <a:gd name="T13" fmla="*/ 2147483647 h 169"/>
                  <a:gd name="T14" fmla="*/ 2147483647 w 217"/>
                  <a:gd name="T15" fmla="*/ 2147483647 h 169"/>
                  <a:gd name="T16" fmla="*/ 0 w 217"/>
                  <a:gd name="T17" fmla="*/ 2147483647 h 169"/>
                  <a:gd name="T18" fmla="*/ 2147483647 w 217"/>
                  <a:gd name="T19" fmla="*/ 2147483647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7" h="169">
                    <a:moveTo>
                      <a:pt x="5" y="167"/>
                    </a:moveTo>
                    <a:cubicBezTo>
                      <a:pt x="18" y="132"/>
                      <a:pt x="40" y="95"/>
                      <a:pt x="57" y="86"/>
                    </a:cubicBezTo>
                    <a:cubicBezTo>
                      <a:pt x="210" y="2"/>
                      <a:pt x="210" y="2"/>
                      <a:pt x="210" y="2"/>
                    </a:cubicBezTo>
                    <a:cubicBezTo>
                      <a:pt x="212" y="1"/>
                      <a:pt x="214" y="0"/>
                      <a:pt x="216" y="0"/>
                    </a:cubicBezTo>
                    <a:cubicBezTo>
                      <a:pt x="217" y="1"/>
                      <a:pt x="217" y="1"/>
                      <a:pt x="217" y="1"/>
                    </a:cubicBezTo>
                    <a:cubicBezTo>
                      <a:pt x="215" y="2"/>
                      <a:pt x="213" y="3"/>
                      <a:pt x="211" y="4"/>
                    </a:cubicBezTo>
                    <a:cubicBezTo>
                      <a:pt x="58" y="87"/>
                      <a:pt x="58" y="87"/>
                      <a:pt x="58" y="87"/>
                    </a:cubicBezTo>
                    <a:cubicBezTo>
                      <a:pt x="42" y="96"/>
                      <a:pt x="20" y="133"/>
                      <a:pt x="7" y="168"/>
                    </a:cubicBezTo>
                    <a:cubicBezTo>
                      <a:pt x="5" y="169"/>
                      <a:pt x="2" y="168"/>
                      <a:pt x="0" y="167"/>
                    </a:cubicBezTo>
                    <a:cubicBezTo>
                      <a:pt x="2" y="167"/>
                      <a:pt x="3" y="167"/>
                      <a:pt x="5" y="167"/>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2" name="Freeform 473"/>
              <p:cNvSpPr/>
              <p:nvPr/>
            </p:nvSpPr>
            <p:spPr bwMode="auto">
              <a:xfrm>
                <a:off x="1457325" y="1704976"/>
                <a:ext cx="444500" cy="252413"/>
              </a:xfrm>
              <a:custGeom>
                <a:avLst/>
                <a:gdLst>
                  <a:gd name="T0" fmla="*/ 2147483647 w 118"/>
                  <a:gd name="T1" fmla="*/ 2147483647 h 67"/>
                  <a:gd name="T2" fmla="*/ 2147483647 w 118"/>
                  <a:gd name="T3" fmla="*/ 2147483647 h 67"/>
                  <a:gd name="T4" fmla="*/ 2147483647 w 118"/>
                  <a:gd name="T5" fmla="*/ 2147483647 h 67"/>
                  <a:gd name="T6" fmla="*/ 2147483647 w 118"/>
                  <a:gd name="T7" fmla="*/ 2147483647 h 67"/>
                  <a:gd name="T8" fmla="*/ 2147483647 w 118"/>
                  <a:gd name="T9" fmla="*/ 2147483647 h 67"/>
                  <a:gd name="T10" fmla="*/ 2147483647 w 118"/>
                  <a:gd name="T11" fmla="*/ 2147483647 h 67"/>
                  <a:gd name="T12" fmla="*/ 2147483647 w 118"/>
                  <a:gd name="T13" fmla="*/ 2147483647 h 67"/>
                  <a:gd name="T14" fmla="*/ 2147483647 w 118"/>
                  <a:gd name="T15" fmla="*/ 2147483647 h 67"/>
                  <a:gd name="T16" fmla="*/ 2147483647 w 118"/>
                  <a:gd name="T17" fmla="*/ 2147483647 h 67"/>
                  <a:gd name="T18" fmla="*/ 0 w 118"/>
                  <a:gd name="T19" fmla="*/ 2147483647 h 67"/>
                  <a:gd name="T20" fmla="*/ 2147483647 w 118"/>
                  <a:gd name="T21" fmla="*/ 2147483647 h 67"/>
                  <a:gd name="T22" fmla="*/ 2147483647 w 118"/>
                  <a:gd name="T23" fmla="*/ 2147483647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8" h="67">
                    <a:moveTo>
                      <a:pt x="11" y="62"/>
                    </a:moveTo>
                    <a:cubicBezTo>
                      <a:pt x="11" y="56"/>
                      <a:pt x="14" y="49"/>
                      <a:pt x="19" y="46"/>
                    </a:cubicBezTo>
                    <a:cubicBezTo>
                      <a:pt x="43" y="29"/>
                      <a:pt x="69" y="16"/>
                      <a:pt x="97" y="8"/>
                    </a:cubicBezTo>
                    <a:cubicBezTo>
                      <a:pt x="102" y="6"/>
                      <a:pt x="109" y="8"/>
                      <a:pt x="114" y="12"/>
                    </a:cubicBezTo>
                    <a:cubicBezTo>
                      <a:pt x="118" y="9"/>
                      <a:pt x="118" y="9"/>
                      <a:pt x="118" y="9"/>
                    </a:cubicBezTo>
                    <a:cubicBezTo>
                      <a:pt x="112" y="3"/>
                      <a:pt x="103" y="0"/>
                      <a:pt x="94" y="2"/>
                    </a:cubicBezTo>
                    <a:cubicBezTo>
                      <a:pt x="80" y="7"/>
                      <a:pt x="66" y="12"/>
                      <a:pt x="53" y="18"/>
                    </a:cubicBezTo>
                    <a:cubicBezTo>
                      <a:pt x="40" y="24"/>
                      <a:pt x="28" y="32"/>
                      <a:pt x="16" y="40"/>
                    </a:cubicBezTo>
                    <a:cubicBezTo>
                      <a:pt x="10" y="45"/>
                      <a:pt x="1" y="61"/>
                      <a:pt x="1" y="61"/>
                    </a:cubicBezTo>
                    <a:cubicBezTo>
                      <a:pt x="0" y="62"/>
                      <a:pt x="0" y="64"/>
                      <a:pt x="0" y="66"/>
                    </a:cubicBezTo>
                    <a:cubicBezTo>
                      <a:pt x="1" y="66"/>
                      <a:pt x="1" y="67"/>
                      <a:pt x="1" y="67"/>
                    </a:cubicBezTo>
                    <a:cubicBezTo>
                      <a:pt x="11" y="62"/>
                      <a:pt x="11" y="62"/>
                      <a:pt x="11" y="62"/>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3" name="Freeform 474"/>
              <p:cNvSpPr>
                <a:spLocks noEditPoints="1"/>
              </p:cNvSpPr>
              <p:nvPr/>
            </p:nvSpPr>
            <p:spPr bwMode="auto">
              <a:xfrm>
                <a:off x="1498600" y="1790701"/>
                <a:ext cx="444500" cy="298450"/>
              </a:xfrm>
              <a:custGeom>
                <a:avLst/>
                <a:gdLst>
                  <a:gd name="T0" fmla="*/ 2147483647 w 118"/>
                  <a:gd name="T1" fmla="*/ 2147483647 h 79"/>
                  <a:gd name="T2" fmla="*/ 2147483647 w 118"/>
                  <a:gd name="T3" fmla="*/ 2147483647 h 79"/>
                  <a:gd name="T4" fmla="*/ 2147483647 w 118"/>
                  <a:gd name="T5" fmla="*/ 2147483647 h 79"/>
                  <a:gd name="T6" fmla="*/ 2147483647 w 118"/>
                  <a:gd name="T7" fmla="*/ 2147483647 h 79"/>
                  <a:gd name="T8" fmla="*/ 2147483647 w 118"/>
                  <a:gd name="T9" fmla="*/ 2147483647 h 79"/>
                  <a:gd name="T10" fmla="*/ 2147483647 w 118"/>
                  <a:gd name="T11" fmla="*/ 2147483647 h 79"/>
                  <a:gd name="T12" fmla="*/ 2147483647 w 118"/>
                  <a:gd name="T13" fmla="*/ 2147483647 h 79"/>
                  <a:gd name="T14" fmla="*/ 2147483647 w 118"/>
                  <a:gd name="T15" fmla="*/ 2147483647 h 79"/>
                  <a:gd name="T16" fmla="*/ 2147483647 w 118"/>
                  <a:gd name="T17" fmla="*/ 2147483647 h 79"/>
                  <a:gd name="T18" fmla="*/ 2147483647 w 118"/>
                  <a:gd name="T19" fmla="*/ 2147483647 h 79"/>
                  <a:gd name="T20" fmla="*/ 2147483647 w 118"/>
                  <a:gd name="T21" fmla="*/ 2147483647 h 79"/>
                  <a:gd name="T22" fmla="*/ 2147483647 w 118"/>
                  <a:gd name="T23" fmla="*/ 2147483647 h 79"/>
                  <a:gd name="T24" fmla="*/ 2147483647 w 118"/>
                  <a:gd name="T25" fmla="*/ 0 h 79"/>
                  <a:gd name="T26" fmla="*/ 2147483647 w 118"/>
                  <a:gd name="T27" fmla="*/ 0 h 79"/>
                  <a:gd name="T28" fmla="*/ 2147483647 w 118"/>
                  <a:gd name="T29" fmla="*/ 2147483647 h 79"/>
                  <a:gd name="T30" fmla="*/ 2147483647 w 118"/>
                  <a:gd name="T31" fmla="*/ 2147483647 h 79"/>
                  <a:gd name="T32" fmla="*/ 2147483647 w 118"/>
                  <a:gd name="T33" fmla="*/ 2147483647 h 79"/>
                  <a:gd name="T34" fmla="*/ 2147483647 w 118"/>
                  <a:gd name="T35" fmla="*/ 0 h 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8" h="79">
                    <a:moveTo>
                      <a:pt x="66" y="34"/>
                    </a:moveTo>
                    <a:cubicBezTo>
                      <a:pt x="10" y="58"/>
                      <a:pt x="10" y="58"/>
                      <a:pt x="10" y="58"/>
                    </a:cubicBezTo>
                    <a:cubicBezTo>
                      <a:pt x="13" y="63"/>
                      <a:pt x="16" y="68"/>
                      <a:pt x="20" y="72"/>
                    </a:cubicBezTo>
                    <a:cubicBezTo>
                      <a:pt x="25" y="77"/>
                      <a:pt x="32" y="79"/>
                      <a:pt x="38" y="79"/>
                    </a:cubicBezTo>
                    <a:cubicBezTo>
                      <a:pt x="38" y="79"/>
                      <a:pt x="38" y="79"/>
                      <a:pt x="38" y="79"/>
                    </a:cubicBezTo>
                    <a:cubicBezTo>
                      <a:pt x="46" y="62"/>
                      <a:pt x="56" y="45"/>
                      <a:pt x="66" y="34"/>
                    </a:cubicBezTo>
                    <a:moveTo>
                      <a:pt x="114" y="13"/>
                    </a:moveTo>
                    <a:cubicBezTo>
                      <a:pt x="90" y="26"/>
                      <a:pt x="90" y="26"/>
                      <a:pt x="90" y="26"/>
                    </a:cubicBezTo>
                    <a:cubicBezTo>
                      <a:pt x="79" y="33"/>
                      <a:pt x="65" y="51"/>
                      <a:pt x="54" y="74"/>
                    </a:cubicBezTo>
                    <a:cubicBezTo>
                      <a:pt x="72" y="65"/>
                      <a:pt x="90" y="56"/>
                      <a:pt x="108" y="46"/>
                    </a:cubicBezTo>
                    <a:cubicBezTo>
                      <a:pt x="114" y="43"/>
                      <a:pt x="118" y="33"/>
                      <a:pt x="117" y="24"/>
                    </a:cubicBezTo>
                    <a:cubicBezTo>
                      <a:pt x="116" y="21"/>
                      <a:pt x="115" y="17"/>
                      <a:pt x="114" y="13"/>
                    </a:cubicBezTo>
                    <a:moveTo>
                      <a:pt x="109" y="0"/>
                    </a:moveTo>
                    <a:cubicBezTo>
                      <a:pt x="51" y="0"/>
                      <a:pt x="51" y="0"/>
                      <a:pt x="51" y="0"/>
                    </a:cubicBezTo>
                    <a:cubicBezTo>
                      <a:pt x="36" y="7"/>
                      <a:pt x="22" y="15"/>
                      <a:pt x="9" y="25"/>
                    </a:cubicBezTo>
                    <a:cubicBezTo>
                      <a:pt x="3" y="29"/>
                      <a:pt x="0" y="36"/>
                      <a:pt x="1" y="43"/>
                    </a:cubicBezTo>
                    <a:cubicBezTo>
                      <a:pt x="3" y="42"/>
                      <a:pt x="5" y="41"/>
                      <a:pt x="6" y="41"/>
                    </a:cubicBezTo>
                    <a:cubicBezTo>
                      <a:pt x="109" y="0"/>
                      <a:pt x="109" y="0"/>
                      <a:pt x="10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4" name="Freeform 475"/>
              <p:cNvSpPr/>
              <p:nvPr/>
            </p:nvSpPr>
            <p:spPr bwMode="auto">
              <a:xfrm>
                <a:off x="1690688" y="1738313"/>
                <a:ext cx="222250" cy="52388"/>
              </a:xfrm>
              <a:custGeom>
                <a:avLst/>
                <a:gdLst>
                  <a:gd name="T0" fmla="*/ 2147483647 w 59"/>
                  <a:gd name="T1" fmla="*/ 0 h 14"/>
                  <a:gd name="T2" fmla="*/ 2147483647 w 59"/>
                  <a:gd name="T3" fmla="*/ 2147483647 h 14"/>
                  <a:gd name="T4" fmla="*/ 0 w 59"/>
                  <a:gd name="T5" fmla="*/ 2147483647 h 14"/>
                  <a:gd name="T6" fmla="*/ 2147483647 w 59"/>
                  <a:gd name="T7" fmla="*/ 2147483647 h 14"/>
                  <a:gd name="T8" fmla="*/ 2147483647 w 59"/>
                  <a:gd name="T9" fmla="*/ 2147483647 h 14"/>
                  <a:gd name="T10" fmla="*/ 2147483647 w 59"/>
                  <a:gd name="T11" fmla="*/ 2147483647 h 14"/>
                  <a:gd name="T12" fmla="*/ 2147483647 w 59"/>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14">
                    <a:moveTo>
                      <a:pt x="40" y="0"/>
                    </a:moveTo>
                    <a:cubicBezTo>
                      <a:pt x="39" y="0"/>
                      <a:pt x="37" y="1"/>
                      <a:pt x="36" y="1"/>
                    </a:cubicBezTo>
                    <a:cubicBezTo>
                      <a:pt x="23" y="5"/>
                      <a:pt x="12" y="9"/>
                      <a:pt x="0" y="14"/>
                    </a:cubicBezTo>
                    <a:cubicBezTo>
                      <a:pt x="58" y="14"/>
                      <a:pt x="58" y="14"/>
                      <a:pt x="58" y="14"/>
                    </a:cubicBezTo>
                    <a:cubicBezTo>
                      <a:pt x="59" y="14"/>
                      <a:pt x="59" y="14"/>
                      <a:pt x="59" y="14"/>
                    </a:cubicBezTo>
                    <a:cubicBezTo>
                      <a:pt x="58" y="13"/>
                      <a:pt x="58" y="11"/>
                      <a:pt x="57" y="10"/>
                    </a:cubicBezTo>
                    <a:cubicBezTo>
                      <a:pt x="55" y="4"/>
                      <a:pt x="47" y="0"/>
                      <a:pt x="4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5" name="Freeform 476"/>
              <p:cNvSpPr/>
              <p:nvPr/>
            </p:nvSpPr>
            <p:spPr bwMode="auto">
              <a:xfrm>
                <a:off x="1503363" y="1790701"/>
                <a:ext cx="414338" cy="215900"/>
              </a:xfrm>
              <a:custGeom>
                <a:avLst/>
                <a:gdLst>
                  <a:gd name="T0" fmla="*/ 2147483647 w 110"/>
                  <a:gd name="T1" fmla="*/ 0 h 57"/>
                  <a:gd name="T2" fmla="*/ 2147483647 w 110"/>
                  <a:gd name="T3" fmla="*/ 0 h 57"/>
                  <a:gd name="T4" fmla="*/ 2147483647 w 110"/>
                  <a:gd name="T5" fmla="*/ 2147483647 h 57"/>
                  <a:gd name="T6" fmla="*/ 0 w 110"/>
                  <a:gd name="T7" fmla="*/ 2147483647 h 57"/>
                  <a:gd name="T8" fmla="*/ 2147483647 w 110"/>
                  <a:gd name="T9" fmla="*/ 2147483647 h 57"/>
                  <a:gd name="T10" fmla="*/ 2147483647 w 110"/>
                  <a:gd name="T11" fmla="*/ 2147483647 h 57"/>
                  <a:gd name="T12" fmla="*/ 2147483647 w 110"/>
                  <a:gd name="T13" fmla="*/ 2147483647 h 57"/>
                  <a:gd name="T14" fmla="*/ 2147483647 w 110"/>
                  <a:gd name="T15" fmla="*/ 2147483647 h 57"/>
                  <a:gd name="T16" fmla="*/ 2147483647 w 110"/>
                  <a:gd name="T17" fmla="*/ 2147483647 h 57"/>
                  <a:gd name="T18" fmla="*/ 2147483647 w 11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57">
                    <a:moveTo>
                      <a:pt x="109" y="0"/>
                    </a:moveTo>
                    <a:cubicBezTo>
                      <a:pt x="108" y="0"/>
                      <a:pt x="108" y="0"/>
                      <a:pt x="108" y="0"/>
                    </a:cubicBezTo>
                    <a:cubicBezTo>
                      <a:pt x="5" y="41"/>
                      <a:pt x="5" y="41"/>
                      <a:pt x="5" y="41"/>
                    </a:cubicBezTo>
                    <a:cubicBezTo>
                      <a:pt x="4" y="41"/>
                      <a:pt x="2" y="42"/>
                      <a:pt x="0" y="43"/>
                    </a:cubicBezTo>
                    <a:cubicBezTo>
                      <a:pt x="1" y="44"/>
                      <a:pt x="1" y="46"/>
                      <a:pt x="2" y="48"/>
                    </a:cubicBezTo>
                    <a:cubicBezTo>
                      <a:pt x="4" y="51"/>
                      <a:pt x="6" y="54"/>
                      <a:pt x="8" y="57"/>
                    </a:cubicBezTo>
                    <a:cubicBezTo>
                      <a:pt x="67" y="31"/>
                      <a:pt x="67" y="31"/>
                      <a:pt x="67" y="31"/>
                    </a:cubicBezTo>
                    <a:cubicBezTo>
                      <a:pt x="71" y="26"/>
                      <a:pt x="75" y="23"/>
                      <a:pt x="78" y="21"/>
                    </a:cubicBezTo>
                    <a:cubicBezTo>
                      <a:pt x="110" y="2"/>
                      <a:pt x="110" y="2"/>
                      <a:pt x="110" y="2"/>
                    </a:cubicBezTo>
                    <a:cubicBezTo>
                      <a:pt x="109" y="1"/>
                      <a:pt x="109" y="1"/>
                      <a:pt x="109"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6" name="Freeform 477"/>
              <p:cNvSpPr/>
              <p:nvPr/>
            </p:nvSpPr>
            <p:spPr bwMode="auto">
              <a:xfrm>
                <a:off x="1533525" y="1908176"/>
                <a:ext cx="222250" cy="101600"/>
              </a:xfrm>
              <a:custGeom>
                <a:avLst/>
                <a:gdLst>
                  <a:gd name="T0" fmla="*/ 2147483647 w 59"/>
                  <a:gd name="T1" fmla="*/ 0 h 27"/>
                  <a:gd name="T2" fmla="*/ 0 w 59"/>
                  <a:gd name="T3" fmla="*/ 2147483647 h 27"/>
                  <a:gd name="T4" fmla="*/ 2147483647 w 59"/>
                  <a:gd name="T5" fmla="*/ 2147483647 h 27"/>
                  <a:gd name="T6" fmla="*/ 2147483647 w 59"/>
                  <a:gd name="T7" fmla="*/ 2147483647 h 27"/>
                  <a:gd name="T8" fmla="*/ 2147483647 w 59"/>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27">
                    <a:moveTo>
                      <a:pt x="59" y="0"/>
                    </a:moveTo>
                    <a:cubicBezTo>
                      <a:pt x="0" y="26"/>
                      <a:pt x="0" y="26"/>
                      <a:pt x="0" y="26"/>
                    </a:cubicBezTo>
                    <a:cubicBezTo>
                      <a:pt x="0" y="26"/>
                      <a:pt x="0" y="27"/>
                      <a:pt x="1" y="27"/>
                    </a:cubicBezTo>
                    <a:cubicBezTo>
                      <a:pt x="57" y="3"/>
                      <a:pt x="57" y="3"/>
                      <a:pt x="57" y="3"/>
                    </a:cubicBezTo>
                    <a:cubicBezTo>
                      <a:pt x="57" y="2"/>
                      <a:pt x="58" y="1"/>
                      <a:pt x="59"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7" name="Freeform 478"/>
              <p:cNvSpPr/>
              <p:nvPr/>
            </p:nvSpPr>
            <p:spPr bwMode="auto">
              <a:xfrm>
                <a:off x="1641475" y="1798638"/>
                <a:ext cx="287338" cy="290513"/>
              </a:xfrm>
              <a:custGeom>
                <a:avLst/>
                <a:gdLst>
                  <a:gd name="T0" fmla="*/ 2147483647 w 76"/>
                  <a:gd name="T1" fmla="*/ 0 h 77"/>
                  <a:gd name="T2" fmla="*/ 2147483647 w 76"/>
                  <a:gd name="T3" fmla="*/ 2147483647 h 77"/>
                  <a:gd name="T4" fmla="*/ 2147483647 w 76"/>
                  <a:gd name="T5" fmla="*/ 2147483647 h 77"/>
                  <a:gd name="T6" fmla="*/ 2147483647 w 76"/>
                  <a:gd name="T7" fmla="*/ 2147483647 h 77"/>
                  <a:gd name="T8" fmla="*/ 2147483647 w 76"/>
                  <a:gd name="T9" fmla="*/ 2147483647 h 77"/>
                  <a:gd name="T10" fmla="*/ 0 w 76"/>
                  <a:gd name="T11" fmla="*/ 2147483647 h 77"/>
                  <a:gd name="T12" fmla="*/ 2147483647 w 76"/>
                  <a:gd name="T13" fmla="*/ 2147483647 h 77"/>
                  <a:gd name="T14" fmla="*/ 2147483647 w 76"/>
                  <a:gd name="T15" fmla="*/ 2147483647 h 77"/>
                  <a:gd name="T16" fmla="*/ 2147483647 w 76"/>
                  <a:gd name="T17" fmla="*/ 2147483647 h 77"/>
                  <a:gd name="T18" fmla="*/ 2147483647 w 76"/>
                  <a:gd name="T19" fmla="*/ 2147483647 h 77"/>
                  <a:gd name="T20" fmla="*/ 2147483647 w 76"/>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6" h="77">
                    <a:moveTo>
                      <a:pt x="73" y="0"/>
                    </a:moveTo>
                    <a:cubicBezTo>
                      <a:pt x="41" y="19"/>
                      <a:pt x="41" y="19"/>
                      <a:pt x="41" y="19"/>
                    </a:cubicBezTo>
                    <a:cubicBezTo>
                      <a:pt x="38" y="21"/>
                      <a:pt x="34" y="24"/>
                      <a:pt x="30" y="29"/>
                    </a:cubicBezTo>
                    <a:cubicBezTo>
                      <a:pt x="29" y="30"/>
                      <a:pt x="28" y="31"/>
                      <a:pt x="28" y="32"/>
                    </a:cubicBezTo>
                    <a:cubicBezTo>
                      <a:pt x="28" y="32"/>
                      <a:pt x="28" y="32"/>
                      <a:pt x="28" y="32"/>
                    </a:cubicBezTo>
                    <a:cubicBezTo>
                      <a:pt x="18" y="43"/>
                      <a:pt x="8" y="60"/>
                      <a:pt x="0" y="77"/>
                    </a:cubicBezTo>
                    <a:cubicBezTo>
                      <a:pt x="2" y="77"/>
                      <a:pt x="4" y="77"/>
                      <a:pt x="5" y="76"/>
                    </a:cubicBezTo>
                    <a:cubicBezTo>
                      <a:pt x="8" y="75"/>
                      <a:pt x="10" y="74"/>
                      <a:pt x="12" y="73"/>
                    </a:cubicBezTo>
                    <a:cubicBezTo>
                      <a:pt x="24" y="50"/>
                      <a:pt x="39" y="30"/>
                      <a:pt x="51" y="23"/>
                    </a:cubicBezTo>
                    <a:cubicBezTo>
                      <a:pt x="76" y="10"/>
                      <a:pt x="76" y="10"/>
                      <a:pt x="76" y="10"/>
                    </a:cubicBezTo>
                    <a:cubicBezTo>
                      <a:pt x="75" y="6"/>
                      <a:pt x="74" y="3"/>
                      <a:pt x="73"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8" name="Freeform 479"/>
              <p:cNvSpPr/>
              <p:nvPr/>
            </p:nvSpPr>
            <p:spPr bwMode="auto">
              <a:xfrm>
                <a:off x="1687513" y="1836738"/>
                <a:ext cx="241300" cy="236538"/>
              </a:xfrm>
              <a:custGeom>
                <a:avLst/>
                <a:gdLst>
                  <a:gd name="T0" fmla="*/ 2147483647 w 64"/>
                  <a:gd name="T1" fmla="*/ 0 h 63"/>
                  <a:gd name="T2" fmla="*/ 2147483647 w 64"/>
                  <a:gd name="T3" fmla="*/ 2147483647 h 63"/>
                  <a:gd name="T4" fmla="*/ 0 w 64"/>
                  <a:gd name="T5" fmla="*/ 2147483647 h 63"/>
                  <a:gd name="T6" fmla="*/ 2147483647 w 64"/>
                  <a:gd name="T7" fmla="*/ 2147483647 h 63"/>
                  <a:gd name="T8" fmla="*/ 2147483647 w 64"/>
                  <a:gd name="T9" fmla="*/ 2147483647 h 63"/>
                  <a:gd name="T10" fmla="*/ 2147483647 w 64"/>
                  <a:gd name="T11" fmla="*/ 2147483647 h 63"/>
                  <a:gd name="T12" fmla="*/ 2147483647 w 64"/>
                  <a:gd name="T13" fmla="*/ 0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63">
                    <a:moveTo>
                      <a:pt x="64" y="0"/>
                    </a:moveTo>
                    <a:cubicBezTo>
                      <a:pt x="39" y="13"/>
                      <a:pt x="39" y="13"/>
                      <a:pt x="39" y="13"/>
                    </a:cubicBezTo>
                    <a:cubicBezTo>
                      <a:pt x="27" y="20"/>
                      <a:pt x="12" y="40"/>
                      <a:pt x="0" y="63"/>
                    </a:cubicBezTo>
                    <a:cubicBezTo>
                      <a:pt x="1" y="63"/>
                      <a:pt x="3" y="62"/>
                      <a:pt x="4" y="62"/>
                    </a:cubicBezTo>
                    <a:cubicBezTo>
                      <a:pt x="15" y="39"/>
                      <a:pt x="29" y="21"/>
                      <a:pt x="40" y="14"/>
                    </a:cubicBezTo>
                    <a:cubicBezTo>
                      <a:pt x="64" y="1"/>
                      <a:pt x="64" y="1"/>
                      <a:pt x="64" y="1"/>
                    </a:cubicBezTo>
                    <a:cubicBezTo>
                      <a:pt x="64" y="1"/>
                      <a:pt x="64" y="0"/>
                      <a:pt x="64"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9" name="Freeform 480"/>
              <p:cNvSpPr>
                <a:spLocks noEditPoints="1"/>
              </p:cNvSpPr>
              <p:nvPr/>
            </p:nvSpPr>
            <p:spPr bwMode="auto">
              <a:xfrm>
                <a:off x="1460500" y="1711326"/>
                <a:ext cx="504825" cy="407988"/>
              </a:xfrm>
              <a:custGeom>
                <a:avLst/>
                <a:gdLst>
                  <a:gd name="T0" fmla="*/ 2147483647 w 134"/>
                  <a:gd name="T1" fmla="*/ 2147483647 h 108"/>
                  <a:gd name="T2" fmla="*/ 2147483647 w 134"/>
                  <a:gd name="T3" fmla="*/ 2147483647 h 108"/>
                  <a:gd name="T4" fmla="*/ 2147483647 w 134"/>
                  <a:gd name="T5" fmla="*/ 2147483647 h 108"/>
                  <a:gd name="T6" fmla="*/ 2147483647 w 134"/>
                  <a:gd name="T7" fmla="*/ 2147483647 h 108"/>
                  <a:gd name="T8" fmla="*/ 0 w 134"/>
                  <a:gd name="T9" fmla="*/ 2147483647 h 108"/>
                  <a:gd name="T10" fmla="*/ 2147483647 w 134"/>
                  <a:gd name="T11" fmla="*/ 2147483647 h 108"/>
                  <a:gd name="T12" fmla="*/ 2147483647 w 134"/>
                  <a:gd name="T13" fmla="*/ 2147483647 h 108"/>
                  <a:gd name="T14" fmla="*/ 2147483647 w 134"/>
                  <a:gd name="T15" fmla="*/ 2147483647 h 108"/>
                  <a:gd name="T16" fmla="*/ 2147483647 w 134"/>
                  <a:gd name="T17" fmla="*/ 2147483647 h 108"/>
                  <a:gd name="T18" fmla="*/ 2147483647 w 134"/>
                  <a:gd name="T19" fmla="*/ 2147483647 h 108"/>
                  <a:gd name="T20" fmla="*/ 2147483647 w 134"/>
                  <a:gd name="T21" fmla="*/ 2147483647 h 108"/>
                  <a:gd name="T22" fmla="*/ 2147483647 w 134"/>
                  <a:gd name="T23" fmla="*/ 2147483647 h 108"/>
                  <a:gd name="T24" fmla="*/ 2147483647 w 134"/>
                  <a:gd name="T25" fmla="*/ 2147483647 h 108"/>
                  <a:gd name="T26" fmla="*/ 2147483647 w 134"/>
                  <a:gd name="T27" fmla="*/ 2147483647 h 108"/>
                  <a:gd name="T28" fmla="*/ 2147483647 w 134"/>
                  <a:gd name="T29" fmla="*/ 2147483647 h 108"/>
                  <a:gd name="T30" fmla="*/ 2147483647 w 134"/>
                  <a:gd name="T31" fmla="*/ 2147483647 h 108"/>
                  <a:gd name="T32" fmla="*/ 2147483647 w 134"/>
                  <a:gd name="T33" fmla="*/ 2147483647 h 108"/>
                  <a:gd name="T34" fmla="*/ 2147483647 w 134"/>
                  <a:gd name="T35" fmla="*/ 2147483647 h 108"/>
                  <a:gd name="T36" fmla="*/ 2147483647 w 134"/>
                  <a:gd name="T37" fmla="*/ 2147483647 h 108"/>
                  <a:gd name="T38" fmla="*/ 2147483647 w 134"/>
                  <a:gd name="T39" fmla="*/ 2147483647 h 108"/>
                  <a:gd name="T40" fmla="*/ 2147483647 w 134"/>
                  <a:gd name="T41" fmla="*/ 2147483647 h 108"/>
                  <a:gd name="T42" fmla="*/ 2147483647 w 134"/>
                  <a:gd name="T43" fmla="*/ 2147483647 h 108"/>
                  <a:gd name="T44" fmla="*/ 2147483647 w 134"/>
                  <a:gd name="T45" fmla="*/ 2147483647 h 108"/>
                  <a:gd name="T46" fmla="*/ 2147483647 w 134"/>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4" h="108">
                    <a:moveTo>
                      <a:pt x="94" y="3"/>
                    </a:moveTo>
                    <a:cubicBezTo>
                      <a:pt x="80" y="7"/>
                      <a:pt x="67" y="12"/>
                      <a:pt x="54" y="19"/>
                    </a:cubicBezTo>
                    <a:cubicBezTo>
                      <a:pt x="41" y="25"/>
                      <a:pt x="28" y="32"/>
                      <a:pt x="16" y="41"/>
                    </a:cubicBezTo>
                    <a:cubicBezTo>
                      <a:pt x="10" y="45"/>
                      <a:pt x="1" y="61"/>
                      <a:pt x="1" y="61"/>
                    </a:cubicBezTo>
                    <a:cubicBezTo>
                      <a:pt x="0" y="62"/>
                      <a:pt x="0" y="64"/>
                      <a:pt x="0" y="66"/>
                    </a:cubicBezTo>
                    <a:cubicBezTo>
                      <a:pt x="3" y="71"/>
                      <a:pt x="6" y="77"/>
                      <a:pt x="9" y="83"/>
                    </a:cubicBezTo>
                    <a:cubicBezTo>
                      <a:pt x="10" y="85"/>
                      <a:pt x="11" y="84"/>
                      <a:pt x="13" y="84"/>
                    </a:cubicBezTo>
                    <a:cubicBezTo>
                      <a:pt x="15" y="84"/>
                      <a:pt x="18" y="86"/>
                      <a:pt x="20" y="88"/>
                    </a:cubicBezTo>
                    <a:cubicBezTo>
                      <a:pt x="22" y="91"/>
                      <a:pt x="24" y="94"/>
                      <a:pt x="27" y="97"/>
                    </a:cubicBezTo>
                    <a:cubicBezTo>
                      <a:pt x="34" y="104"/>
                      <a:pt x="47" y="108"/>
                      <a:pt x="56" y="105"/>
                    </a:cubicBezTo>
                    <a:cubicBezTo>
                      <a:pt x="67" y="100"/>
                      <a:pt x="78" y="95"/>
                      <a:pt x="89" y="89"/>
                    </a:cubicBezTo>
                    <a:cubicBezTo>
                      <a:pt x="99" y="84"/>
                      <a:pt x="110" y="78"/>
                      <a:pt x="121" y="72"/>
                    </a:cubicBezTo>
                    <a:cubicBezTo>
                      <a:pt x="129" y="68"/>
                      <a:pt x="134" y="55"/>
                      <a:pt x="132" y="45"/>
                    </a:cubicBezTo>
                    <a:cubicBezTo>
                      <a:pt x="130" y="35"/>
                      <a:pt x="127" y="25"/>
                      <a:pt x="123" y="16"/>
                    </a:cubicBezTo>
                    <a:cubicBezTo>
                      <a:pt x="119" y="6"/>
                      <a:pt x="106" y="0"/>
                      <a:pt x="94" y="3"/>
                    </a:cubicBezTo>
                    <a:close/>
                    <a:moveTo>
                      <a:pt x="127" y="45"/>
                    </a:moveTo>
                    <a:cubicBezTo>
                      <a:pt x="128" y="54"/>
                      <a:pt x="124" y="64"/>
                      <a:pt x="118" y="67"/>
                    </a:cubicBezTo>
                    <a:cubicBezTo>
                      <a:pt x="97" y="79"/>
                      <a:pt x="75" y="90"/>
                      <a:pt x="53" y="99"/>
                    </a:cubicBezTo>
                    <a:cubicBezTo>
                      <a:pt x="47" y="102"/>
                      <a:pt x="36" y="99"/>
                      <a:pt x="30" y="93"/>
                    </a:cubicBezTo>
                    <a:cubicBezTo>
                      <a:pt x="24" y="85"/>
                      <a:pt x="18" y="77"/>
                      <a:pt x="13" y="69"/>
                    </a:cubicBezTo>
                    <a:cubicBezTo>
                      <a:pt x="9" y="61"/>
                      <a:pt x="12" y="51"/>
                      <a:pt x="19" y="46"/>
                    </a:cubicBezTo>
                    <a:cubicBezTo>
                      <a:pt x="43" y="29"/>
                      <a:pt x="69" y="16"/>
                      <a:pt x="97" y="8"/>
                    </a:cubicBezTo>
                    <a:cubicBezTo>
                      <a:pt x="105" y="6"/>
                      <a:pt x="115" y="10"/>
                      <a:pt x="118" y="17"/>
                    </a:cubicBezTo>
                    <a:cubicBezTo>
                      <a:pt x="122" y="26"/>
                      <a:pt x="125" y="36"/>
                      <a:pt x="127" y="45"/>
                    </a:cubicBez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0" name="Freeform 481"/>
              <p:cNvSpPr/>
              <p:nvPr/>
            </p:nvSpPr>
            <p:spPr bwMode="auto">
              <a:xfrm>
                <a:off x="1487488" y="1730376"/>
                <a:ext cx="384175" cy="350838"/>
              </a:xfrm>
              <a:custGeom>
                <a:avLst/>
                <a:gdLst>
                  <a:gd name="T0" fmla="*/ 2147483647 w 102"/>
                  <a:gd name="T1" fmla="*/ 2147483647 h 93"/>
                  <a:gd name="T2" fmla="*/ 2147483647 w 102"/>
                  <a:gd name="T3" fmla="*/ 2147483647 h 93"/>
                  <a:gd name="T4" fmla="*/ 2147483647 w 102"/>
                  <a:gd name="T5" fmla="*/ 2147483647 h 93"/>
                  <a:gd name="T6" fmla="*/ 2147483647 w 102"/>
                  <a:gd name="T7" fmla="*/ 2147483647 h 93"/>
                  <a:gd name="T8" fmla="*/ 2147483647 w 102"/>
                  <a:gd name="T9" fmla="*/ 2147483647 h 93"/>
                  <a:gd name="T10" fmla="*/ 2147483647 w 102"/>
                  <a:gd name="T11" fmla="*/ 2147483647 h 93"/>
                  <a:gd name="T12" fmla="*/ 2147483647 w 102"/>
                  <a:gd name="T13" fmla="*/ 2147483647 h 93"/>
                  <a:gd name="T14" fmla="*/ 2147483647 w 102"/>
                  <a:gd name="T15" fmla="*/ 2147483647 h 93"/>
                  <a:gd name="T16" fmla="*/ 2147483647 w 102"/>
                  <a:gd name="T17" fmla="*/ 2147483647 h 93"/>
                  <a:gd name="T18" fmla="*/ 2147483647 w 102"/>
                  <a:gd name="T19" fmla="*/ 2147483647 h 93"/>
                  <a:gd name="T20" fmla="*/ 2147483647 w 102"/>
                  <a:gd name="T21" fmla="*/ 2147483647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2" h="93">
                    <a:moveTo>
                      <a:pt x="31" y="93"/>
                    </a:moveTo>
                    <a:cubicBezTo>
                      <a:pt x="28" y="92"/>
                      <a:pt x="25" y="90"/>
                      <a:pt x="23" y="88"/>
                    </a:cubicBezTo>
                    <a:cubicBezTo>
                      <a:pt x="17" y="80"/>
                      <a:pt x="11" y="72"/>
                      <a:pt x="6" y="64"/>
                    </a:cubicBezTo>
                    <a:cubicBezTo>
                      <a:pt x="2" y="56"/>
                      <a:pt x="5" y="46"/>
                      <a:pt x="12" y="41"/>
                    </a:cubicBezTo>
                    <a:cubicBezTo>
                      <a:pt x="36" y="24"/>
                      <a:pt x="62" y="11"/>
                      <a:pt x="90" y="3"/>
                    </a:cubicBezTo>
                    <a:cubicBezTo>
                      <a:pt x="93" y="2"/>
                      <a:pt x="98" y="2"/>
                      <a:pt x="102" y="4"/>
                    </a:cubicBezTo>
                    <a:cubicBezTo>
                      <a:pt x="97" y="1"/>
                      <a:pt x="92" y="0"/>
                      <a:pt x="87" y="2"/>
                    </a:cubicBezTo>
                    <a:cubicBezTo>
                      <a:pt x="59" y="10"/>
                      <a:pt x="33" y="23"/>
                      <a:pt x="9" y="40"/>
                    </a:cubicBezTo>
                    <a:cubicBezTo>
                      <a:pt x="3" y="45"/>
                      <a:pt x="0" y="56"/>
                      <a:pt x="4" y="63"/>
                    </a:cubicBezTo>
                    <a:cubicBezTo>
                      <a:pt x="9" y="71"/>
                      <a:pt x="14" y="79"/>
                      <a:pt x="21" y="87"/>
                    </a:cubicBezTo>
                    <a:cubicBezTo>
                      <a:pt x="24" y="90"/>
                      <a:pt x="27" y="92"/>
                      <a:pt x="31" y="93"/>
                    </a:cubicBez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1" name="Freeform 482"/>
              <p:cNvSpPr/>
              <p:nvPr/>
            </p:nvSpPr>
            <p:spPr bwMode="auto">
              <a:xfrm>
                <a:off x="1958975" y="1470026"/>
                <a:ext cx="444500" cy="241300"/>
              </a:xfrm>
              <a:custGeom>
                <a:avLst/>
                <a:gdLst>
                  <a:gd name="T0" fmla="*/ 2147483647 w 118"/>
                  <a:gd name="T1" fmla="*/ 2147483647 h 64"/>
                  <a:gd name="T2" fmla="*/ 2147483647 w 118"/>
                  <a:gd name="T3" fmla="*/ 2147483647 h 64"/>
                  <a:gd name="T4" fmla="*/ 2147483647 w 118"/>
                  <a:gd name="T5" fmla="*/ 2147483647 h 64"/>
                  <a:gd name="T6" fmla="*/ 2147483647 w 118"/>
                  <a:gd name="T7" fmla="*/ 2147483647 h 64"/>
                  <a:gd name="T8" fmla="*/ 2147483647 w 118"/>
                  <a:gd name="T9" fmla="*/ 2147483647 h 64"/>
                  <a:gd name="T10" fmla="*/ 2147483647 w 118"/>
                  <a:gd name="T11" fmla="*/ 2147483647 h 64"/>
                  <a:gd name="T12" fmla="*/ 2147483647 w 118"/>
                  <a:gd name="T13" fmla="*/ 2147483647 h 64"/>
                  <a:gd name="T14" fmla="*/ 2147483647 w 118"/>
                  <a:gd name="T15" fmla="*/ 2147483647 h 64"/>
                  <a:gd name="T16" fmla="*/ 2147483647 w 118"/>
                  <a:gd name="T17" fmla="*/ 2147483647 h 64"/>
                  <a:gd name="T18" fmla="*/ 2147483647 w 118"/>
                  <a:gd name="T19" fmla="*/ 2147483647 h 64"/>
                  <a:gd name="T20" fmla="*/ 2147483647 w 118"/>
                  <a:gd name="T21" fmla="*/ 2147483647 h 64"/>
                  <a:gd name="T22" fmla="*/ 2147483647 w 118"/>
                  <a:gd name="T23" fmla="*/ 2147483647 h 64"/>
                  <a:gd name="T24" fmla="*/ 2147483647 w 118"/>
                  <a:gd name="T25" fmla="*/ 2147483647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 h="64">
                    <a:moveTo>
                      <a:pt x="108" y="11"/>
                    </a:moveTo>
                    <a:cubicBezTo>
                      <a:pt x="103" y="7"/>
                      <a:pt x="96" y="5"/>
                      <a:pt x="91" y="7"/>
                    </a:cubicBezTo>
                    <a:cubicBezTo>
                      <a:pt x="63" y="15"/>
                      <a:pt x="37" y="28"/>
                      <a:pt x="13" y="45"/>
                    </a:cubicBezTo>
                    <a:cubicBezTo>
                      <a:pt x="8" y="49"/>
                      <a:pt x="6" y="55"/>
                      <a:pt x="6" y="61"/>
                    </a:cubicBezTo>
                    <a:cubicBezTo>
                      <a:pt x="1" y="64"/>
                      <a:pt x="1" y="64"/>
                      <a:pt x="1" y="64"/>
                    </a:cubicBezTo>
                    <a:cubicBezTo>
                      <a:pt x="0" y="55"/>
                      <a:pt x="3" y="46"/>
                      <a:pt x="10" y="40"/>
                    </a:cubicBezTo>
                    <a:cubicBezTo>
                      <a:pt x="22" y="32"/>
                      <a:pt x="35" y="24"/>
                      <a:pt x="48" y="17"/>
                    </a:cubicBezTo>
                    <a:cubicBezTo>
                      <a:pt x="60" y="11"/>
                      <a:pt x="74" y="5"/>
                      <a:pt x="88" y="1"/>
                    </a:cubicBezTo>
                    <a:cubicBezTo>
                      <a:pt x="92" y="0"/>
                      <a:pt x="101" y="1"/>
                      <a:pt x="107" y="1"/>
                    </a:cubicBezTo>
                    <a:cubicBezTo>
                      <a:pt x="111" y="2"/>
                      <a:pt x="114" y="2"/>
                      <a:pt x="114" y="2"/>
                    </a:cubicBezTo>
                    <a:cubicBezTo>
                      <a:pt x="115" y="2"/>
                      <a:pt x="117" y="3"/>
                      <a:pt x="118" y="4"/>
                    </a:cubicBezTo>
                    <a:cubicBezTo>
                      <a:pt x="118" y="5"/>
                      <a:pt x="118" y="5"/>
                      <a:pt x="118" y="6"/>
                    </a:cubicBezTo>
                    <a:cubicBezTo>
                      <a:pt x="108" y="11"/>
                      <a:pt x="108" y="11"/>
                      <a:pt x="108" y="11"/>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2" name="Freeform 483"/>
              <p:cNvSpPr>
                <a:spLocks noEditPoints="1"/>
              </p:cNvSpPr>
              <p:nvPr/>
            </p:nvSpPr>
            <p:spPr bwMode="auto">
              <a:xfrm>
                <a:off x="2025650" y="1500188"/>
                <a:ext cx="395288" cy="355600"/>
              </a:xfrm>
              <a:custGeom>
                <a:avLst/>
                <a:gdLst>
                  <a:gd name="T0" fmla="*/ 2147483647 w 105"/>
                  <a:gd name="T1" fmla="*/ 2147483647 h 94"/>
                  <a:gd name="T2" fmla="*/ 2147483647 w 105"/>
                  <a:gd name="T3" fmla="*/ 2147483647 h 94"/>
                  <a:gd name="T4" fmla="*/ 0 w 105"/>
                  <a:gd name="T5" fmla="*/ 2147483647 h 94"/>
                  <a:gd name="T6" fmla="*/ 0 w 105"/>
                  <a:gd name="T7" fmla="*/ 2147483647 h 94"/>
                  <a:gd name="T8" fmla="*/ 2147483647 w 105"/>
                  <a:gd name="T9" fmla="*/ 2147483647 h 94"/>
                  <a:gd name="T10" fmla="*/ 2147483647 w 105"/>
                  <a:gd name="T11" fmla="*/ 2147483647 h 94"/>
                  <a:gd name="T12" fmla="*/ 2147483647 w 105"/>
                  <a:gd name="T13" fmla="*/ 2147483647 h 94"/>
                  <a:gd name="T14" fmla="*/ 2147483647 w 105"/>
                  <a:gd name="T15" fmla="*/ 2147483647 h 94"/>
                  <a:gd name="T16" fmla="*/ 2147483647 w 105"/>
                  <a:gd name="T17" fmla="*/ 2147483647 h 94"/>
                  <a:gd name="T18" fmla="*/ 2147483647 w 105"/>
                  <a:gd name="T19" fmla="*/ 2147483647 h 94"/>
                  <a:gd name="T20" fmla="*/ 2147483647 w 105"/>
                  <a:gd name="T21" fmla="*/ 2147483647 h 94"/>
                  <a:gd name="T22" fmla="*/ 2147483647 w 105"/>
                  <a:gd name="T23" fmla="*/ 2147483647 h 94"/>
                  <a:gd name="T24" fmla="*/ 2147483647 w 105"/>
                  <a:gd name="T25" fmla="*/ 2147483647 h 94"/>
                  <a:gd name="T26" fmla="*/ 2147483647 w 105"/>
                  <a:gd name="T27" fmla="*/ 2147483647 h 94"/>
                  <a:gd name="T28" fmla="*/ 2147483647 w 105"/>
                  <a:gd name="T29" fmla="*/ 2147483647 h 94"/>
                  <a:gd name="T30" fmla="*/ 2147483647 w 105"/>
                  <a:gd name="T31" fmla="*/ 0 h 94"/>
                  <a:gd name="T32" fmla="*/ 2147483647 w 105"/>
                  <a:gd name="T33" fmla="*/ 2147483647 h 94"/>
                  <a:gd name="T34" fmla="*/ 2147483647 w 105"/>
                  <a:gd name="T35" fmla="*/ 2147483647 h 94"/>
                  <a:gd name="T36" fmla="*/ 2147483647 w 105"/>
                  <a:gd name="T37" fmla="*/ 2147483647 h 94"/>
                  <a:gd name="T38" fmla="*/ 2147483647 w 105"/>
                  <a:gd name="T39" fmla="*/ 2147483647 h 94"/>
                  <a:gd name="T40" fmla="*/ 2147483647 w 105"/>
                  <a:gd name="T41" fmla="*/ 2147483647 h 94"/>
                  <a:gd name="T42" fmla="*/ 2147483647 w 105"/>
                  <a:gd name="T43" fmla="*/ 0 h 9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5" h="94">
                    <a:moveTo>
                      <a:pt x="53" y="63"/>
                    </a:moveTo>
                    <a:cubicBezTo>
                      <a:pt x="46" y="72"/>
                      <a:pt x="36" y="77"/>
                      <a:pt x="24" y="77"/>
                    </a:cubicBezTo>
                    <a:cubicBezTo>
                      <a:pt x="0" y="77"/>
                      <a:pt x="0" y="77"/>
                      <a:pt x="0" y="77"/>
                    </a:cubicBezTo>
                    <a:cubicBezTo>
                      <a:pt x="0" y="78"/>
                      <a:pt x="0" y="78"/>
                      <a:pt x="0" y="78"/>
                    </a:cubicBezTo>
                    <a:cubicBezTo>
                      <a:pt x="3" y="81"/>
                      <a:pt x="5" y="83"/>
                      <a:pt x="8" y="86"/>
                    </a:cubicBezTo>
                    <a:cubicBezTo>
                      <a:pt x="12" y="91"/>
                      <a:pt x="19" y="94"/>
                      <a:pt x="25" y="94"/>
                    </a:cubicBezTo>
                    <a:cubicBezTo>
                      <a:pt x="27" y="94"/>
                      <a:pt x="29" y="93"/>
                      <a:pt x="30" y="93"/>
                    </a:cubicBezTo>
                    <a:cubicBezTo>
                      <a:pt x="49" y="85"/>
                      <a:pt x="67" y="76"/>
                      <a:pt x="84" y="67"/>
                    </a:cubicBezTo>
                    <a:cubicBezTo>
                      <a:pt x="73" y="65"/>
                      <a:pt x="63" y="63"/>
                      <a:pt x="53" y="63"/>
                    </a:cubicBezTo>
                    <a:moveTo>
                      <a:pt x="100" y="22"/>
                    </a:moveTo>
                    <a:cubicBezTo>
                      <a:pt x="61" y="43"/>
                      <a:pt x="61" y="43"/>
                      <a:pt x="61" y="43"/>
                    </a:cubicBezTo>
                    <a:cubicBezTo>
                      <a:pt x="61" y="46"/>
                      <a:pt x="60" y="49"/>
                      <a:pt x="59" y="52"/>
                    </a:cubicBezTo>
                    <a:cubicBezTo>
                      <a:pt x="71" y="53"/>
                      <a:pt x="85" y="55"/>
                      <a:pt x="99" y="58"/>
                    </a:cubicBezTo>
                    <a:cubicBezTo>
                      <a:pt x="103" y="53"/>
                      <a:pt x="105" y="45"/>
                      <a:pt x="104" y="39"/>
                    </a:cubicBezTo>
                    <a:cubicBezTo>
                      <a:pt x="103" y="33"/>
                      <a:pt x="101" y="27"/>
                      <a:pt x="100" y="22"/>
                    </a:cubicBezTo>
                    <a:moveTo>
                      <a:pt x="78" y="0"/>
                    </a:moveTo>
                    <a:cubicBezTo>
                      <a:pt x="77" y="0"/>
                      <a:pt x="75" y="0"/>
                      <a:pt x="74" y="1"/>
                    </a:cubicBezTo>
                    <a:cubicBezTo>
                      <a:pt x="69" y="2"/>
                      <a:pt x="65" y="3"/>
                      <a:pt x="61" y="5"/>
                    </a:cubicBezTo>
                    <a:cubicBezTo>
                      <a:pt x="61" y="24"/>
                      <a:pt x="61" y="24"/>
                      <a:pt x="61" y="24"/>
                    </a:cubicBezTo>
                    <a:cubicBezTo>
                      <a:pt x="87" y="9"/>
                      <a:pt x="87" y="9"/>
                      <a:pt x="87" y="9"/>
                    </a:cubicBezTo>
                    <a:cubicBezTo>
                      <a:pt x="89" y="8"/>
                      <a:pt x="91" y="7"/>
                      <a:pt x="92" y="6"/>
                    </a:cubicBezTo>
                    <a:cubicBezTo>
                      <a:pt x="89" y="2"/>
                      <a:pt x="84" y="0"/>
                      <a:pt x="7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3" name="Freeform 484"/>
              <p:cNvSpPr>
                <a:spLocks noEditPoints="1"/>
              </p:cNvSpPr>
              <p:nvPr/>
            </p:nvSpPr>
            <p:spPr bwMode="auto">
              <a:xfrm>
                <a:off x="1981200" y="1519238"/>
                <a:ext cx="274638" cy="271463"/>
              </a:xfrm>
              <a:custGeom>
                <a:avLst/>
                <a:gdLst>
                  <a:gd name="T0" fmla="*/ 2147483647 w 73"/>
                  <a:gd name="T1" fmla="*/ 2147483647 h 72"/>
                  <a:gd name="T2" fmla="*/ 2147483647 w 73"/>
                  <a:gd name="T3" fmla="*/ 2147483647 h 72"/>
                  <a:gd name="T4" fmla="*/ 2147483647 w 73"/>
                  <a:gd name="T5" fmla="*/ 2147483647 h 72"/>
                  <a:gd name="T6" fmla="*/ 2147483647 w 73"/>
                  <a:gd name="T7" fmla="*/ 2147483647 h 72"/>
                  <a:gd name="T8" fmla="*/ 2147483647 w 73"/>
                  <a:gd name="T9" fmla="*/ 2147483647 h 72"/>
                  <a:gd name="T10" fmla="*/ 2147483647 w 73"/>
                  <a:gd name="T11" fmla="*/ 2147483647 h 72"/>
                  <a:gd name="T12" fmla="*/ 2147483647 w 73"/>
                  <a:gd name="T13" fmla="*/ 2147483647 h 72"/>
                  <a:gd name="T14" fmla="*/ 2147483647 w 73"/>
                  <a:gd name="T15" fmla="*/ 2147483647 h 72"/>
                  <a:gd name="T16" fmla="*/ 2147483647 w 73"/>
                  <a:gd name="T17" fmla="*/ 2147483647 h 72"/>
                  <a:gd name="T18" fmla="*/ 2147483647 w 73"/>
                  <a:gd name="T19" fmla="*/ 2147483647 h 72"/>
                  <a:gd name="T20" fmla="*/ 2147483647 w 73"/>
                  <a:gd name="T21" fmla="*/ 2147483647 h 72"/>
                  <a:gd name="T22" fmla="*/ 2147483647 w 73"/>
                  <a:gd name="T23" fmla="*/ 2147483647 h 72"/>
                  <a:gd name="T24" fmla="*/ 2147483647 w 73"/>
                  <a:gd name="T25" fmla="*/ 2147483647 h 72"/>
                  <a:gd name="T26" fmla="*/ 2147483647 w 73"/>
                  <a:gd name="T27" fmla="*/ 2147483647 h 72"/>
                  <a:gd name="T28" fmla="*/ 2147483647 w 73"/>
                  <a:gd name="T29" fmla="*/ 2147483647 h 72"/>
                  <a:gd name="T30" fmla="*/ 2147483647 w 73"/>
                  <a:gd name="T31" fmla="*/ 2147483647 h 72"/>
                  <a:gd name="T32" fmla="*/ 2147483647 w 73"/>
                  <a:gd name="T33" fmla="*/ 0 h 72"/>
                  <a:gd name="T34" fmla="*/ 2147483647 w 73"/>
                  <a:gd name="T35" fmla="*/ 2147483647 h 72"/>
                  <a:gd name="T36" fmla="*/ 2147483647 w 73"/>
                  <a:gd name="T37" fmla="*/ 2147483647 h 72"/>
                  <a:gd name="T38" fmla="*/ 2147483647 w 73"/>
                  <a:gd name="T39" fmla="*/ 2147483647 h 72"/>
                  <a:gd name="T40" fmla="*/ 2147483647 w 73"/>
                  <a:gd name="T41" fmla="*/ 0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 h="72">
                    <a:moveTo>
                      <a:pt x="61" y="58"/>
                    </a:moveTo>
                    <a:cubicBezTo>
                      <a:pt x="51" y="58"/>
                      <a:pt x="42" y="59"/>
                      <a:pt x="36" y="62"/>
                    </a:cubicBezTo>
                    <a:cubicBezTo>
                      <a:pt x="12" y="72"/>
                      <a:pt x="12" y="72"/>
                      <a:pt x="12" y="72"/>
                    </a:cubicBezTo>
                    <a:cubicBezTo>
                      <a:pt x="36" y="72"/>
                      <a:pt x="36" y="72"/>
                      <a:pt x="36" y="72"/>
                    </a:cubicBezTo>
                    <a:cubicBezTo>
                      <a:pt x="48" y="72"/>
                      <a:pt x="58" y="67"/>
                      <a:pt x="65" y="58"/>
                    </a:cubicBezTo>
                    <a:cubicBezTo>
                      <a:pt x="64" y="58"/>
                      <a:pt x="62" y="58"/>
                      <a:pt x="61" y="58"/>
                    </a:cubicBezTo>
                    <a:moveTo>
                      <a:pt x="39" y="40"/>
                    </a:moveTo>
                    <a:cubicBezTo>
                      <a:pt x="3" y="40"/>
                      <a:pt x="3" y="40"/>
                      <a:pt x="3" y="40"/>
                    </a:cubicBezTo>
                    <a:cubicBezTo>
                      <a:pt x="0" y="45"/>
                      <a:pt x="0" y="52"/>
                      <a:pt x="2" y="57"/>
                    </a:cubicBezTo>
                    <a:cubicBezTo>
                      <a:pt x="3" y="58"/>
                      <a:pt x="4" y="60"/>
                      <a:pt x="4" y="61"/>
                    </a:cubicBezTo>
                    <a:cubicBezTo>
                      <a:pt x="39" y="40"/>
                      <a:pt x="39" y="40"/>
                      <a:pt x="39" y="40"/>
                    </a:cubicBezTo>
                    <a:moveTo>
                      <a:pt x="73" y="38"/>
                    </a:moveTo>
                    <a:cubicBezTo>
                      <a:pt x="57" y="47"/>
                      <a:pt x="57" y="47"/>
                      <a:pt x="57" y="47"/>
                    </a:cubicBezTo>
                    <a:cubicBezTo>
                      <a:pt x="58" y="47"/>
                      <a:pt x="59" y="47"/>
                      <a:pt x="60" y="47"/>
                    </a:cubicBezTo>
                    <a:cubicBezTo>
                      <a:pt x="64" y="47"/>
                      <a:pt x="68" y="47"/>
                      <a:pt x="71" y="47"/>
                    </a:cubicBezTo>
                    <a:cubicBezTo>
                      <a:pt x="72" y="44"/>
                      <a:pt x="73" y="41"/>
                      <a:pt x="73" y="38"/>
                    </a:cubicBezTo>
                    <a:moveTo>
                      <a:pt x="73" y="0"/>
                    </a:moveTo>
                    <a:cubicBezTo>
                      <a:pt x="62" y="4"/>
                      <a:pt x="51" y="9"/>
                      <a:pt x="40" y="15"/>
                    </a:cubicBezTo>
                    <a:cubicBezTo>
                      <a:pt x="40" y="39"/>
                      <a:pt x="40" y="39"/>
                      <a:pt x="40" y="39"/>
                    </a:cubicBezTo>
                    <a:cubicBezTo>
                      <a:pt x="73" y="19"/>
                      <a:pt x="73" y="19"/>
                      <a:pt x="73" y="19"/>
                    </a:cubicBezTo>
                    <a:cubicBezTo>
                      <a:pt x="73" y="0"/>
                      <a:pt x="73" y="0"/>
                      <a:pt x="7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4" name="Freeform 485"/>
              <p:cNvSpPr/>
              <p:nvPr/>
            </p:nvSpPr>
            <p:spPr bwMode="auto">
              <a:xfrm>
                <a:off x="1992313" y="1576388"/>
                <a:ext cx="139700" cy="93663"/>
              </a:xfrm>
              <a:custGeom>
                <a:avLst/>
                <a:gdLst>
                  <a:gd name="T0" fmla="*/ 2147483647 w 37"/>
                  <a:gd name="T1" fmla="*/ 0 h 25"/>
                  <a:gd name="T2" fmla="*/ 2147483647 w 37"/>
                  <a:gd name="T3" fmla="*/ 2147483647 h 25"/>
                  <a:gd name="T4" fmla="*/ 0 w 37"/>
                  <a:gd name="T5" fmla="*/ 2147483647 h 25"/>
                  <a:gd name="T6" fmla="*/ 2147483647 w 37"/>
                  <a:gd name="T7" fmla="*/ 2147483647 h 25"/>
                  <a:gd name="T8" fmla="*/ 2147483647 w 37"/>
                  <a:gd name="T9" fmla="*/ 2147483647 h 25"/>
                  <a:gd name="T10" fmla="*/ 2147483647 w 37"/>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25">
                    <a:moveTo>
                      <a:pt x="37" y="0"/>
                    </a:moveTo>
                    <a:cubicBezTo>
                      <a:pt x="26" y="5"/>
                      <a:pt x="15" y="12"/>
                      <a:pt x="5" y="20"/>
                    </a:cubicBezTo>
                    <a:cubicBezTo>
                      <a:pt x="3" y="21"/>
                      <a:pt x="2" y="23"/>
                      <a:pt x="0" y="25"/>
                    </a:cubicBezTo>
                    <a:cubicBezTo>
                      <a:pt x="36" y="25"/>
                      <a:pt x="36" y="25"/>
                      <a:pt x="36" y="25"/>
                    </a:cubicBezTo>
                    <a:cubicBezTo>
                      <a:pt x="37" y="24"/>
                      <a:pt x="37" y="24"/>
                      <a:pt x="37" y="24"/>
                    </a:cubicBezTo>
                    <a:cubicBezTo>
                      <a:pt x="37" y="0"/>
                      <a:pt x="37" y="0"/>
                      <a:pt x="37" y="0"/>
                    </a:cubicBezTo>
                  </a:path>
                </a:pathLst>
              </a:custGeom>
              <a:solidFill>
                <a:srgbClr val="F2AA8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5" name="Freeform 486"/>
              <p:cNvSpPr/>
              <p:nvPr/>
            </p:nvSpPr>
            <p:spPr bwMode="auto">
              <a:xfrm>
                <a:off x="2049463" y="1697038"/>
                <a:ext cx="349250" cy="79375"/>
              </a:xfrm>
              <a:custGeom>
                <a:avLst/>
                <a:gdLst>
                  <a:gd name="T0" fmla="*/ 2147483647 w 93"/>
                  <a:gd name="T1" fmla="*/ 0 h 21"/>
                  <a:gd name="T2" fmla="*/ 2147483647 w 93"/>
                  <a:gd name="T3" fmla="*/ 0 h 21"/>
                  <a:gd name="T4" fmla="*/ 0 w 93"/>
                  <a:gd name="T5" fmla="*/ 2147483647 h 21"/>
                  <a:gd name="T6" fmla="*/ 2147483647 w 93"/>
                  <a:gd name="T7" fmla="*/ 2147483647 h 21"/>
                  <a:gd name="T8" fmla="*/ 2147483647 w 93"/>
                  <a:gd name="T9" fmla="*/ 2147483647 h 21"/>
                  <a:gd name="T10" fmla="*/ 2147483647 w 93"/>
                  <a:gd name="T11" fmla="*/ 2147483647 h 21"/>
                  <a:gd name="T12" fmla="*/ 2147483647 w 93"/>
                  <a:gd name="T13" fmla="*/ 2147483647 h 21"/>
                  <a:gd name="T14" fmla="*/ 2147483647 w 93"/>
                  <a:gd name="T15" fmla="*/ 2147483647 h 21"/>
                  <a:gd name="T16" fmla="*/ 2147483647 w 93"/>
                  <a:gd name="T17" fmla="*/ 0 h 21"/>
                  <a:gd name="T18" fmla="*/ 2147483647 w 93"/>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21">
                    <a:moveTo>
                      <a:pt x="42" y="0"/>
                    </a:moveTo>
                    <a:cubicBezTo>
                      <a:pt x="41" y="0"/>
                      <a:pt x="40" y="0"/>
                      <a:pt x="39" y="0"/>
                    </a:cubicBezTo>
                    <a:cubicBezTo>
                      <a:pt x="0" y="21"/>
                      <a:pt x="0" y="21"/>
                      <a:pt x="0" y="21"/>
                    </a:cubicBezTo>
                    <a:cubicBezTo>
                      <a:pt x="18" y="13"/>
                      <a:pt x="18" y="13"/>
                      <a:pt x="18" y="13"/>
                    </a:cubicBezTo>
                    <a:cubicBezTo>
                      <a:pt x="24" y="10"/>
                      <a:pt x="33" y="9"/>
                      <a:pt x="44" y="9"/>
                    </a:cubicBezTo>
                    <a:cubicBezTo>
                      <a:pt x="55" y="9"/>
                      <a:pt x="68" y="10"/>
                      <a:pt x="82" y="13"/>
                    </a:cubicBezTo>
                    <a:cubicBezTo>
                      <a:pt x="84" y="11"/>
                      <a:pt x="87" y="10"/>
                      <a:pt x="89" y="9"/>
                    </a:cubicBezTo>
                    <a:cubicBezTo>
                      <a:pt x="90" y="8"/>
                      <a:pt x="92" y="7"/>
                      <a:pt x="93" y="6"/>
                    </a:cubicBezTo>
                    <a:cubicBezTo>
                      <a:pt x="79" y="3"/>
                      <a:pt x="65" y="1"/>
                      <a:pt x="53" y="0"/>
                    </a:cubicBezTo>
                    <a:cubicBezTo>
                      <a:pt x="50" y="0"/>
                      <a:pt x="46" y="0"/>
                      <a:pt x="42"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6" name="Freeform 487"/>
              <p:cNvSpPr/>
              <p:nvPr/>
            </p:nvSpPr>
            <p:spPr bwMode="auto">
              <a:xfrm>
                <a:off x="2025650" y="1730376"/>
                <a:ext cx="331788" cy="65088"/>
              </a:xfrm>
              <a:custGeom>
                <a:avLst/>
                <a:gdLst>
                  <a:gd name="T0" fmla="*/ 2147483647 w 88"/>
                  <a:gd name="T1" fmla="*/ 0 h 17"/>
                  <a:gd name="T2" fmla="*/ 2147483647 w 88"/>
                  <a:gd name="T3" fmla="*/ 2147483647 h 17"/>
                  <a:gd name="T4" fmla="*/ 2147483647 w 88"/>
                  <a:gd name="T5" fmla="*/ 2147483647 h 17"/>
                  <a:gd name="T6" fmla="*/ 0 w 88"/>
                  <a:gd name="T7" fmla="*/ 2147483647 h 17"/>
                  <a:gd name="T8" fmla="*/ 0 w 88"/>
                  <a:gd name="T9" fmla="*/ 2147483647 h 17"/>
                  <a:gd name="T10" fmla="*/ 2147483647 w 88"/>
                  <a:gd name="T11" fmla="*/ 2147483647 h 17"/>
                  <a:gd name="T12" fmla="*/ 2147483647 w 88"/>
                  <a:gd name="T13" fmla="*/ 2147483647 h 17"/>
                  <a:gd name="T14" fmla="*/ 2147483647 w 88"/>
                  <a:gd name="T15" fmla="*/ 2147483647 h 17"/>
                  <a:gd name="T16" fmla="*/ 2147483647 w 88"/>
                  <a:gd name="T17" fmla="*/ 2147483647 h 17"/>
                  <a:gd name="T18" fmla="*/ 2147483647 w 8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17">
                    <a:moveTo>
                      <a:pt x="50" y="0"/>
                    </a:moveTo>
                    <a:cubicBezTo>
                      <a:pt x="39" y="0"/>
                      <a:pt x="30" y="1"/>
                      <a:pt x="24" y="4"/>
                    </a:cubicBezTo>
                    <a:cubicBezTo>
                      <a:pt x="6" y="12"/>
                      <a:pt x="6" y="12"/>
                      <a:pt x="6" y="12"/>
                    </a:cubicBezTo>
                    <a:cubicBezTo>
                      <a:pt x="0" y="16"/>
                      <a:pt x="0" y="16"/>
                      <a:pt x="0" y="16"/>
                    </a:cubicBezTo>
                    <a:cubicBezTo>
                      <a:pt x="0" y="16"/>
                      <a:pt x="0" y="16"/>
                      <a:pt x="0" y="17"/>
                    </a:cubicBezTo>
                    <a:cubicBezTo>
                      <a:pt x="24" y="6"/>
                      <a:pt x="24" y="6"/>
                      <a:pt x="24" y="6"/>
                    </a:cubicBezTo>
                    <a:cubicBezTo>
                      <a:pt x="30" y="3"/>
                      <a:pt x="39" y="2"/>
                      <a:pt x="49" y="2"/>
                    </a:cubicBezTo>
                    <a:cubicBezTo>
                      <a:pt x="60" y="2"/>
                      <a:pt x="72" y="3"/>
                      <a:pt x="84" y="6"/>
                    </a:cubicBezTo>
                    <a:cubicBezTo>
                      <a:pt x="85" y="5"/>
                      <a:pt x="86" y="4"/>
                      <a:pt x="88" y="4"/>
                    </a:cubicBezTo>
                    <a:cubicBezTo>
                      <a:pt x="74" y="1"/>
                      <a:pt x="61" y="0"/>
                      <a:pt x="50"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7" name="Freeform 488"/>
              <p:cNvSpPr/>
              <p:nvPr/>
            </p:nvSpPr>
            <p:spPr bwMode="auto">
              <a:xfrm>
                <a:off x="1995488" y="1524001"/>
                <a:ext cx="403225" cy="260350"/>
              </a:xfrm>
              <a:custGeom>
                <a:avLst/>
                <a:gdLst>
                  <a:gd name="T0" fmla="*/ 2147483647 w 107"/>
                  <a:gd name="T1" fmla="*/ 0 h 69"/>
                  <a:gd name="T2" fmla="*/ 2147483647 w 107"/>
                  <a:gd name="T3" fmla="*/ 2147483647 h 69"/>
                  <a:gd name="T4" fmla="*/ 2147483647 w 107"/>
                  <a:gd name="T5" fmla="*/ 2147483647 h 69"/>
                  <a:gd name="T6" fmla="*/ 2147483647 w 107"/>
                  <a:gd name="T7" fmla="*/ 2147483647 h 69"/>
                  <a:gd name="T8" fmla="*/ 2147483647 w 107"/>
                  <a:gd name="T9" fmla="*/ 2147483647 h 69"/>
                  <a:gd name="T10" fmla="*/ 0 w 107"/>
                  <a:gd name="T11" fmla="*/ 2147483647 h 69"/>
                  <a:gd name="T12" fmla="*/ 2147483647 w 107"/>
                  <a:gd name="T13" fmla="*/ 2147483647 h 69"/>
                  <a:gd name="T14" fmla="*/ 2147483647 w 107"/>
                  <a:gd name="T15" fmla="*/ 2147483647 h 69"/>
                  <a:gd name="T16" fmla="*/ 2147483647 w 107"/>
                  <a:gd name="T17" fmla="*/ 2147483647 h 69"/>
                  <a:gd name="T18" fmla="*/ 2147483647 w 107"/>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69">
                    <a:moveTo>
                      <a:pt x="100" y="0"/>
                    </a:moveTo>
                    <a:cubicBezTo>
                      <a:pt x="99" y="1"/>
                      <a:pt x="97" y="2"/>
                      <a:pt x="95" y="3"/>
                    </a:cubicBezTo>
                    <a:cubicBezTo>
                      <a:pt x="69" y="18"/>
                      <a:pt x="69" y="18"/>
                      <a:pt x="69" y="18"/>
                    </a:cubicBezTo>
                    <a:cubicBezTo>
                      <a:pt x="36" y="38"/>
                      <a:pt x="36" y="38"/>
                      <a:pt x="36" y="38"/>
                    </a:cubicBezTo>
                    <a:cubicBezTo>
                      <a:pt x="35" y="39"/>
                      <a:pt x="35" y="39"/>
                      <a:pt x="35" y="39"/>
                    </a:cubicBezTo>
                    <a:cubicBezTo>
                      <a:pt x="0" y="60"/>
                      <a:pt x="0" y="60"/>
                      <a:pt x="0" y="60"/>
                    </a:cubicBezTo>
                    <a:cubicBezTo>
                      <a:pt x="2" y="63"/>
                      <a:pt x="4" y="66"/>
                      <a:pt x="7" y="69"/>
                    </a:cubicBezTo>
                    <a:cubicBezTo>
                      <a:pt x="107" y="14"/>
                      <a:pt x="107" y="14"/>
                      <a:pt x="107" y="14"/>
                    </a:cubicBezTo>
                    <a:cubicBezTo>
                      <a:pt x="106" y="11"/>
                      <a:pt x="105" y="7"/>
                      <a:pt x="103" y="4"/>
                    </a:cubicBezTo>
                    <a:cubicBezTo>
                      <a:pt x="103" y="2"/>
                      <a:pt x="102" y="1"/>
                      <a:pt x="100"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8" name="Freeform 489"/>
              <p:cNvSpPr/>
              <p:nvPr/>
            </p:nvSpPr>
            <p:spPr bwMode="auto">
              <a:xfrm>
                <a:off x="2022475" y="1576388"/>
                <a:ext cx="381000" cy="214313"/>
              </a:xfrm>
              <a:custGeom>
                <a:avLst/>
                <a:gdLst>
                  <a:gd name="T0" fmla="*/ 2147483647 w 101"/>
                  <a:gd name="T1" fmla="*/ 0 h 57"/>
                  <a:gd name="T2" fmla="*/ 0 w 101"/>
                  <a:gd name="T3" fmla="*/ 2147483647 h 57"/>
                  <a:gd name="T4" fmla="*/ 2147483647 w 101"/>
                  <a:gd name="T5" fmla="*/ 2147483647 h 57"/>
                  <a:gd name="T6" fmla="*/ 2147483647 w 101"/>
                  <a:gd name="T7" fmla="*/ 2147483647 h 57"/>
                  <a:gd name="T8" fmla="*/ 2147483647 w 101"/>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57">
                    <a:moveTo>
                      <a:pt x="100" y="0"/>
                    </a:moveTo>
                    <a:cubicBezTo>
                      <a:pt x="0" y="55"/>
                      <a:pt x="0" y="55"/>
                      <a:pt x="0" y="55"/>
                    </a:cubicBezTo>
                    <a:cubicBezTo>
                      <a:pt x="0" y="56"/>
                      <a:pt x="0" y="56"/>
                      <a:pt x="1" y="57"/>
                    </a:cubicBezTo>
                    <a:cubicBezTo>
                      <a:pt x="101" y="2"/>
                      <a:pt x="101" y="2"/>
                      <a:pt x="101" y="2"/>
                    </a:cubicBezTo>
                    <a:cubicBezTo>
                      <a:pt x="100" y="1"/>
                      <a:pt x="100" y="1"/>
                      <a:pt x="100"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9" name="Freeform 490"/>
              <p:cNvSpPr>
                <a:spLocks noEditPoints="1"/>
              </p:cNvSpPr>
              <p:nvPr/>
            </p:nvSpPr>
            <p:spPr bwMode="auto">
              <a:xfrm>
                <a:off x="1954213" y="1474788"/>
                <a:ext cx="490538" cy="406400"/>
              </a:xfrm>
              <a:custGeom>
                <a:avLst/>
                <a:gdLst>
                  <a:gd name="T0" fmla="*/ 2147483647 w 130"/>
                  <a:gd name="T1" fmla="*/ 2147483647 h 108"/>
                  <a:gd name="T2" fmla="*/ 2147483647 w 130"/>
                  <a:gd name="T3" fmla="*/ 2147483647 h 108"/>
                  <a:gd name="T4" fmla="*/ 2147483647 w 130"/>
                  <a:gd name="T5" fmla="*/ 2147483647 h 108"/>
                  <a:gd name="T6" fmla="*/ 2147483647 w 130"/>
                  <a:gd name="T7" fmla="*/ 2147483647 h 108"/>
                  <a:gd name="T8" fmla="*/ 2147483647 w 130"/>
                  <a:gd name="T9" fmla="*/ 2147483647 h 108"/>
                  <a:gd name="T10" fmla="*/ 2147483647 w 130"/>
                  <a:gd name="T11" fmla="*/ 2147483647 h 108"/>
                  <a:gd name="T12" fmla="*/ 2147483647 w 130"/>
                  <a:gd name="T13" fmla="*/ 2147483647 h 108"/>
                  <a:gd name="T14" fmla="*/ 2147483647 w 130"/>
                  <a:gd name="T15" fmla="*/ 2147483647 h 108"/>
                  <a:gd name="T16" fmla="*/ 2147483647 w 130"/>
                  <a:gd name="T17" fmla="*/ 2147483647 h 108"/>
                  <a:gd name="T18" fmla="*/ 2147483647 w 130"/>
                  <a:gd name="T19" fmla="*/ 2147483647 h 108"/>
                  <a:gd name="T20" fmla="*/ 2147483647 w 130"/>
                  <a:gd name="T21" fmla="*/ 2147483647 h 108"/>
                  <a:gd name="T22" fmla="*/ 2147483647 w 130"/>
                  <a:gd name="T23" fmla="*/ 2147483647 h 108"/>
                  <a:gd name="T24" fmla="*/ 2147483647 w 130"/>
                  <a:gd name="T25" fmla="*/ 2147483647 h 108"/>
                  <a:gd name="T26" fmla="*/ 2147483647 w 130"/>
                  <a:gd name="T27" fmla="*/ 2147483647 h 108"/>
                  <a:gd name="T28" fmla="*/ 2147483647 w 130"/>
                  <a:gd name="T29" fmla="*/ 2147483647 h 108"/>
                  <a:gd name="T30" fmla="*/ 2147483647 w 130"/>
                  <a:gd name="T31" fmla="*/ 2147483647 h 108"/>
                  <a:gd name="T32" fmla="*/ 2147483647 w 130"/>
                  <a:gd name="T33" fmla="*/ 2147483647 h 108"/>
                  <a:gd name="T34" fmla="*/ 2147483647 w 130"/>
                  <a:gd name="T35" fmla="*/ 2147483647 h 108"/>
                  <a:gd name="T36" fmla="*/ 2147483647 w 130"/>
                  <a:gd name="T37" fmla="*/ 2147483647 h 108"/>
                  <a:gd name="T38" fmla="*/ 2147483647 w 130"/>
                  <a:gd name="T39" fmla="*/ 2147483647 h 108"/>
                  <a:gd name="T40" fmla="*/ 2147483647 w 130"/>
                  <a:gd name="T41" fmla="*/ 2147483647 h 108"/>
                  <a:gd name="T42" fmla="*/ 2147483647 w 130"/>
                  <a:gd name="T43" fmla="*/ 2147483647 h 108"/>
                  <a:gd name="T44" fmla="*/ 2147483647 w 130"/>
                  <a:gd name="T45" fmla="*/ 2147483647 h 108"/>
                  <a:gd name="T46" fmla="*/ 2147483647 w 130"/>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0" h="108">
                    <a:moveTo>
                      <a:pt x="12" y="42"/>
                    </a:moveTo>
                    <a:cubicBezTo>
                      <a:pt x="24" y="33"/>
                      <a:pt x="37" y="25"/>
                      <a:pt x="50" y="19"/>
                    </a:cubicBezTo>
                    <a:cubicBezTo>
                      <a:pt x="63" y="12"/>
                      <a:pt x="76" y="7"/>
                      <a:pt x="90" y="3"/>
                    </a:cubicBezTo>
                    <a:cubicBezTo>
                      <a:pt x="97" y="0"/>
                      <a:pt x="116" y="3"/>
                      <a:pt x="116" y="3"/>
                    </a:cubicBezTo>
                    <a:cubicBezTo>
                      <a:pt x="117" y="3"/>
                      <a:pt x="119" y="4"/>
                      <a:pt x="120" y="5"/>
                    </a:cubicBezTo>
                    <a:cubicBezTo>
                      <a:pt x="123" y="11"/>
                      <a:pt x="125" y="17"/>
                      <a:pt x="128" y="22"/>
                    </a:cubicBezTo>
                    <a:cubicBezTo>
                      <a:pt x="129" y="24"/>
                      <a:pt x="128" y="25"/>
                      <a:pt x="127" y="26"/>
                    </a:cubicBezTo>
                    <a:cubicBezTo>
                      <a:pt x="126" y="28"/>
                      <a:pt x="125" y="32"/>
                      <a:pt x="126" y="34"/>
                    </a:cubicBezTo>
                    <a:cubicBezTo>
                      <a:pt x="127" y="38"/>
                      <a:pt x="127" y="41"/>
                      <a:pt x="128" y="45"/>
                    </a:cubicBezTo>
                    <a:cubicBezTo>
                      <a:pt x="130" y="55"/>
                      <a:pt x="125" y="68"/>
                      <a:pt x="117" y="73"/>
                    </a:cubicBezTo>
                    <a:cubicBezTo>
                      <a:pt x="106" y="79"/>
                      <a:pt x="96" y="84"/>
                      <a:pt x="85" y="90"/>
                    </a:cubicBezTo>
                    <a:cubicBezTo>
                      <a:pt x="74" y="95"/>
                      <a:pt x="63" y="100"/>
                      <a:pt x="52" y="105"/>
                    </a:cubicBezTo>
                    <a:cubicBezTo>
                      <a:pt x="43" y="108"/>
                      <a:pt x="30" y="105"/>
                      <a:pt x="23" y="97"/>
                    </a:cubicBezTo>
                    <a:cubicBezTo>
                      <a:pt x="16" y="89"/>
                      <a:pt x="10" y="81"/>
                      <a:pt x="5" y="72"/>
                    </a:cubicBezTo>
                    <a:cubicBezTo>
                      <a:pt x="0" y="63"/>
                      <a:pt x="3" y="49"/>
                      <a:pt x="12" y="42"/>
                    </a:cubicBezTo>
                    <a:close/>
                    <a:moveTo>
                      <a:pt x="27" y="93"/>
                    </a:moveTo>
                    <a:cubicBezTo>
                      <a:pt x="32" y="100"/>
                      <a:pt x="43" y="102"/>
                      <a:pt x="49" y="100"/>
                    </a:cubicBezTo>
                    <a:cubicBezTo>
                      <a:pt x="71" y="90"/>
                      <a:pt x="93" y="79"/>
                      <a:pt x="114" y="68"/>
                    </a:cubicBezTo>
                    <a:cubicBezTo>
                      <a:pt x="120" y="64"/>
                      <a:pt x="124" y="54"/>
                      <a:pt x="123" y="46"/>
                    </a:cubicBezTo>
                    <a:cubicBezTo>
                      <a:pt x="121" y="36"/>
                      <a:pt x="118" y="26"/>
                      <a:pt x="114" y="17"/>
                    </a:cubicBezTo>
                    <a:cubicBezTo>
                      <a:pt x="111" y="9"/>
                      <a:pt x="101" y="5"/>
                      <a:pt x="93" y="8"/>
                    </a:cubicBezTo>
                    <a:cubicBezTo>
                      <a:pt x="65" y="17"/>
                      <a:pt x="39" y="30"/>
                      <a:pt x="15" y="47"/>
                    </a:cubicBezTo>
                    <a:cubicBezTo>
                      <a:pt x="8" y="51"/>
                      <a:pt x="6" y="62"/>
                      <a:pt x="9" y="69"/>
                    </a:cubicBezTo>
                    <a:cubicBezTo>
                      <a:pt x="14" y="78"/>
                      <a:pt x="20" y="86"/>
                      <a:pt x="27" y="93"/>
                    </a:cubicBez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0" name="Freeform 491"/>
              <p:cNvSpPr/>
              <p:nvPr/>
            </p:nvSpPr>
            <p:spPr bwMode="auto">
              <a:xfrm>
                <a:off x="1989138" y="1485901"/>
                <a:ext cx="431800" cy="200025"/>
              </a:xfrm>
              <a:custGeom>
                <a:avLst/>
                <a:gdLst>
                  <a:gd name="T0" fmla="*/ 2147483647 w 115"/>
                  <a:gd name="T1" fmla="*/ 2147483647 h 53"/>
                  <a:gd name="T2" fmla="*/ 2147483647 w 115"/>
                  <a:gd name="T3" fmla="*/ 2147483647 h 53"/>
                  <a:gd name="T4" fmla="*/ 2147483647 w 115"/>
                  <a:gd name="T5" fmla="*/ 2147483647 h 53"/>
                  <a:gd name="T6" fmla="*/ 2147483647 w 115"/>
                  <a:gd name="T7" fmla="*/ 2147483647 h 53"/>
                  <a:gd name="T8" fmla="*/ 2147483647 w 115"/>
                  <a:gd name="T9" fmla="*/ 2147483647 h 53"/>
                  <a:gd name="T10" fmla="*/ 0 w 115"/>
                  <a:gd name="T11" fmla="*/ 2147483647 h 53"/>
                  <a:gd name="T12" fmla="*/ 2147483647 w 115"/>
                  <a:gd name="T13" fmla="*/ 2147483647 h 53"/>
                  <a:gd name="T14" fmla="*/ 2147483647 w 115"/>
                  <a:gd name="T15" fmla="*/ 2147483647 h 53"/>
                  <a:gd name="T16" fmla="*/ 2147483647 w 115"/>
                  <a:gd name="T17" fmla="*/ 2147483647 h 53"/>
                  <a:gd name="T18" fmla="*/ 2147483647 w 115"/>
                  <a:gd name="T19" fmla="*/ 2147483647 h 53"/>
                  <a:gd name="T20" fmla="*/ 2147483647 w 115"/>
                  <a:gd name="T21" fmla="*/ 2147483647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53">
                    <a:moveTo>
                      <a:pt x="113" y="52"/>
                    </a:moveTo>
                    <a:cubicBezTo>
                      <a:pt x="114" y="49"/>
                      <a:pt x="114" y="46"/>
                      <a:pt x="114" y="43"/>
                    </a:cubicBezTo>
                    <a:cubicBezTo>
                      <a:pt x="112" y="33"/>
                      <a:pt x="109" y="23"/>
                      <a:pt x="105" y="14"/>
                    </a:cubicBezTo>
                    <a:cubicBezTo>
                      <a:pt x="102" y="6"/>
                      <a:pt x="92" y="2"/>
                      <a:pt x="84" y="5"/>
                    </a:cubicBezTo>
                    <a:cubicBezTo>
                      <a:pt x="56" y="14"/>
                      <a:pt x="30" y="27"/>
                      <a:pt x="6" y="44"/>
                    </a:cubicBezTo>
                    <a:cubicBezTo>
                      <a:pt x="3" y="46"/>
                      <a:pt x="1" y="49"/>
                      <a:pt x="0" y="53"/>
                    </a:cubicBezTo>
                    <a:cubicBezTo>
                      <a:pt x="0" y="49"/>
                      <a:pt x="3" y="44"/>
                      <a:pt x="7" y="41"/>
                    </a:cubicBezTo>
                    <a:cubicBezTo>
                      <a:pt x="30" y="24"/>
                      <a:pt x="57" y="11"/>
                      <a:pt x="84" y="2"/>
                    </a:cubicBezTo>
                    <a:cubicBezTo>
                      <a:pt x="92" y="0"/>
                      <a:pt x="103" y="4"/>
                      <a:pt x="106" y="12"/>
                    </a:cubicBezTo>
                    <a:cubicBezTo>
                      <a:pt x="110" y="21"/>
                      <a:pt x="113" y="30"/>
                      <a:pt x="115" y="40"/>
                    </a:cubicBezTo>
                    <a:cubicBezTo>
                      <a:pt x="115" y="44"/>
                      <a:pt x="115" y="48"/>
                      <a:pt x="113" y="52"/>
                    </a:cubicBez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1" name="Freeform 492"/>
              <p:cNvSpPr/>
              <p:nvPr/>
            </p:nvSpPr>
            <p:spPr bwMode="auto">
              <a:xfrm>
                <a:off x="1874838" y="1708151"/>
                <a:ext cx="84138" cy="93663"/>
              </a:xfrm>
              <a:custGeom>
                <a:avLst/>
                <a:gdLst>
                  <a:gd name="T0" fmla="*/ 2147483647 w 22"/>
                  <a:gd name="T1" fmla="*/ 0 h 25"/>
                  <a:gd name="T2" fmla="*/ 0 w 22"/>
                  <a:gd name="T3" fmla="*/ 2147483647 h 25"/>
                  <a:gd name="T4" fmla="*/ 2147483647 w 22"/>
                  <a:gd name="T5" fmla="*/ 2147483647 h 25"/>
                  <a:gd name="T6" fmla="*/ 2147483647 w 22"/>
                  <a:gd name="T7" fmla="*/ 2147483647 h 25"/>
                  <a:gd name="T8" fmla="*/ 2147483647 w 22"/>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5">
                    <a:moveTo>
                      <a:pt x="15" y="0"/>
                    </a:moveTo>
                    <a:cubicBezTo>
                      <a:pt x="11" y="2"/>
                      <a:pt x="6" y="4"/>
                      <a:pt x="0" y="4"/>
                    </a:cubicBezTo>
                    <a:cubicBezTo>
                      <a:pt x="7" y="8"/>
                      <a:pt x="14" y="18"/>
                      <a:pt x="16" y="25"/>
                    </a:cubicBezTo>
                    <a:cubicBezTo>
                      <a:pt x="14" y="19"/>
                      <a:pt x="18" y="15"/>
                      <a:pt x="22" y="14"/>
                    </a:cubicBezTo>
                    <a:lnTo>
                      <a:pt x="15" y="0"/>
                    </a:ln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2" name="Freeform 493"/>
              <p:cNvSpPr/>
              <p:nvPr/>
            </p:nvSpPr>
            <p:spPr bwMode="auto">
              <a:xfrm>
                <a:off x="1917700" y="1677988"/>
                <a:ext cx="74613" cy="98425"/>
              </a:xfrm>
              <a:custGeom>
                <a:avLst/>
                <a:gdLst>
                  <a:gd name="T0" fmla="*/ 0 w 20"/>
                  <a:gd name="T1" fmla="*/ 2147483647 h 26"/>
                  <a:gd name="T2" fmla="*/ 2147483647 w 20"/>
                  <a:gd name="T3" fmla="*/ 0 h 26"/>
                  <a:gd name="T4" fmla="*/ 2147483647 w 20"/>
                  <a:gd name="T5" fmla="*/ 2147483647 h 26"/>
                  <a:gd name="T6" fmla="*/ 2147483647 w 20"/>
                  <a:gd name="T7" fmla="*/ 2147483647 h 26"/>
                  <a:gd name="T8" fmla="*/ 0 w 20"/>
                  <a:gd name="T9" fmla="*/ 2147483647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6">
                    <a:moveTo>
                      <a:pt x="0" y="9"/>
                    </a:moveTo>
                    <a:cubicBezTo>
                      <a:pt x="5" y="7"/>
                      <a:pt x="9" y="4"/>
                      <a:pt x="13" y="0"/>
                    </a:cubicBezTo>
                    <a:cubicBezTo>
                      <a:pt x="12" y="9"/>
                      <a:pt x="16" y="20"/>
                      <a:pt x="20" y="26"/>
                    </a:cubicBezTo>
                    <a:cubicBezTo>
                      <a:pt x="16" y="21"/>
                      <a:pt x="11" y="21"/>
                      <a:pt x="8" y="24"/>
                    </a:cubicBezTo>
                    <a:lnTo>
                      <a:pt x="0" y="9"/>
                    </a:ln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3" name="Freeform 494"/>
              <p:cNvSpPr/>
              <p:nvPr/>
            </p:nvSpPr>
            <p:spPr bwMode="auto">
              <a:xfrm>
                <a:off x="74613" y="1003301"/>
                <a:ext cx="396875" cy="1100138"/>
              </a:xfrm>
              <a:custGeom>
                <a:avLst/>
                <a:gdLst>
                  <a:gd name="T0" fmla="*/ 2147483647 w 105"/>
                  <a:gd name="T1" fmla="*/ 2147483647 h 292"/>
                  <a:gd name="T2" fmla="*/ 2147483647 w 105"/>
                  <a:gd name="T3" fmla="*/ 0 h 292"/>
                  <a:gd name="T4" fmla="*/ 2147483647 w 105"/>
                  <a:gd name="T5" fmla="*/ 2147483647 h 292"/>
                  <a:gd name="T6" fmla="*/ 2147483647 w 105"/>
                  <a:gd name="T7" fmla="*/ 2147483647 h 292"/>
                  <a:gd name="T8" fmla="*/ 2147483647 w 105"/>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92">
                    <a:moveTo>
                      <a:pt x="105" y="290"/>
                    </a:moveTo>
                    <a:cubicBezTo>
                      <a:pt x="3" y="0"/>
                      <a:pt x="3" y="0"/>
                      <a:pt x="3" y="0"/>
                    </a:cubicBezTo>
                    <a:cubicBezTo>
                      <a:pt x="1" y="1"/>
                      <a:pt x="0" y="5"/>
                      <a:pt x="1" y="9"/>
                    </a:cubicBezTo>
                    <a:cubicBezTo>
                      <a:pt x="100" y="292"/>
                      <a:pt x="100" y="292"/>
                      <a:pt x="100" y="292"/>
                    </a:cubicBezTo>
                    <a:lnTo>
                      <a:pt x="105" y="29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4" name="Freeform 495"/>
              <p:cNvSpPr/>
              <p:nvPr/>
            </p:nvSpPr>
            <p:spPr bwMode="auto">
              <a:xfrm>
                <a:off x="26988" y="1011238"/>
                <a:ext cx="425450" cy="1111250"/>
              </a:xfrm>
              <a:custGeom>
                <a:avLst/>
                <a:gdLst>
                  <a:gd name="T0" fmla="*/ 2147483647 w 113"/>
                  <a:gd name="T1" fmla="*/ 2147483647 h 295"/>
                  <a:gd name="T2" fmla="*/ 2147483647 w 113"/>
                  <a:gd name="T3" fmla="*/ 2147483647 h 295"/>
                  <a:gd name="T4" fmla="*/ 2147483647 w 113"/>
                  <a:gd name="T5" fmla="*/ 2147483647 h 295"/>
                  <a:gd name="T6" fmla="*/ 2147483647 w 113"/>
                  <a:gd name="T7" fmla="*/ 2147483647 h 295"/>
                  <a:gd name="T8" fmla="*/ 2147483647 w 113"/>
                  <a:gd name="T9" fmla="*/ 2147483647 h 295"/>
                  <a:gd name="T10" fmla="*/ 2147483647 w 113"/>
                  <a:gd name="T11" fmla="*/ 2147483647 h 295"/>
                  <a:gd name="T12" fmla="*/ 2147483647 w 113"/>
                  <a:gd name="T13" fmla="*/ 2147483647 h 295"/>
                  <a:gd name="T14" fmla="*/ 2147483647 w 113"/>
                  <a:gd name="T15" fmla="*/ 2147483647 h 295"/>
                  <a:gd name="T16" fmla="*/ 2147483647 w 113"/>
                  <a:gd name="T17" fmla="*/ 2147483647 h 295"/>
                  <a:gd name="T18" fmla="*/ 2147483647 w 113"/>
                  <a:gd name="T19" fmla="*/ 2147483647 h 295"/>
                  <a:gd name="T20" fmla="*/ 2147483647 w 113"/>
                  <a:gd name="T21" fmla="*/ 2147483647 h 295"/>
                  <a:gd name="T22" fmla="*/ 2147483647 w 113"/>
                  <a:gd name="T23" fmla="*/ 2147483647 h 2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 h="295">
                    <a:moveTo>
                      <a:pt x="100" y="295"/>
                    </a:moveTo>
                    <a:cubicBezTo>
                      <a:pt x="113" y="290"/>
                      <a:pt x="113" y="290"/>
                      <a:pt x="113" y="290"/>
                    </a:cubicBezTo>
                    <a:cubicBezTo>
                      <a:pt x="14" y="7"/>
                      <a:pt x="14" y="7"/>
                      <a:pt x="14" y="7"/>
                    </a:cubicBezTo>
                    <a:cubicBezTo>
                      <a:pt x="14" y="7"/>
                      <a:pt x="14" y="7"/>
                      <a:pt x="14" y="7"/>
                    </a:cubicBezTo>
                    <a:cubicBezTo>
                      <a:pt x="14" y="6"/>
                      <a:pt x="14" y="6"/>
                      <a:pt x="14" y="6"/>
                    </a:cubicBezTo>
                    <a:cubicBezTo>
                      <a:pt x="14" y="7"/>
                      <a:pt x="14" y="7"/>
                      <a:pt x="14" y="7"/>
                    </a:cubicBezTo>
                    <a:cubicBezTo>
                      <a:pt x="12" y="3"/>
                      <a:pt x="8" y="0"/>
                      <a:pt x="5" y="2"/>
                    </a:cubicBezTo>
                    <a:cubicBezTo>
                      <a:pt x="2" y="3"/>
                      <a:pt x="0" y="7"/>
                      <a:pt x="1" y="11"/>
                    </a:cubicBezTo>
                    <a:cubicBezTo>
                      <a:pt x="1" y="11"/>
                      <a:pt x="1" y="11"/>
                      <a:pt x="1" y="11"/>
                    </a:cubicBezTo>
                    <a:cubicBezTo>
                      <a:pt x="1" y="11"/>
                      <a:pt x="1" y="11"/>
                      <a:pt x="1" y="11"/>
                    </a:cubicBezTo>
                    <a:cubicBezTo>
                      <a:pt x="1" y="11"/>
                      <a:pt x="1" y="11"/>
                      <a:pt x="1" y="11"/>
                    </a:cubicBezTo>
                    <a:lnTo>
                      <a:pt x="100" y="295"/>
                    </a:lnTo>
                    <a:close/>
                  </a:path>
                </a:pathLst>
              </a:custGeom>
              <a:solidFill>
                <a:srgbClr val="5962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5" name="Freeform 496"/>
              <p:cNvSpPr/>
              <p:nvPr/>
            </p:nvSpPr>
            <p:spPr bwMode="auto">
              <a:xfrm>
                <a:off x="0" y="1030288"/>
                <a:ext cx="403225" cy="1100138"/>
              </a:xfrm>
              <a:custGeom>
                <a:avLst/>
                <a:gdLst>
                  <a:gd name="T0" fmla="*/ 2147483647 w 107"/>
                  <a:gd name="T1" fmla="*/ 2147483647 h 292"/>
                  <a:gd name="T2" fmla="*/ 0 w 107"/>
                  <a:gd name="T3" fmla="*/ 2147483647 h 292"/>
                  <a:gd name="T4" fmla="*/ 2147483647 w 107"/>
                  <a:gd name="T5" fmla="*/ 2147483647 h 292"/>
                  <a:gd name="T6" fmla="*/ 2147483647 w 107"/>
                  <a:gd name="T7" fmla="*/ 2147483647 h 292"/>
                  <a:gd name="T8" fmla="*/ 2147483647 w 107"/>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92">
                    <a:moveTo>
                      <a:pt x="8" y="6"/>
                    </a:moveTo>
                    <a:cubicBezTo>
                      <a:pt x="6" y="2"/>
                      <a:pt x="3" y="0"/>
                      <a:pt x="0" y="1"/>
                    </a:cubicBezTo>
                    <a:cubicBezTo>
                      <a:pt x="102" y="292"/>
                      <a:pt x="102" y="292"/>
                      <a:pt x="102" y="292"/>
                    </a:cubicBezTo>
                    <a:cubicBezTo>
                      <a:pt x="107" y="290"/>
                      <a:pt x="107" y="290"/>
                      <a:pt x="107" y="290"/>
                    </a:cubicBezTo>
                    <a:lnTo>
                      <a:pt x="8" y="6"/>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6" name="Freeform 497"/>
              <p:cNvSpPr/>
              <p:nvPr/>
            </p:nvSpPr>
            <p:spPr bwMode="auto">
              <a:xfrm>
                <a:off x="0" y="942976"/>
                <a:ext cx="87313" cy="109538"/>
              </a:xfrm>
              <a:custGeom>
                <a:avLst/>
                <a:gdLst>
                  <a:gd name="T0" fmla="*/ 0 w 23"/>
                  <a:gd name="T1" fmla="*/ 2147483647 h 29"/>
                  <a:gd name="T2" fmla="*/ 2147483647 w 23"/>
                  <a:gd name="T3" fmla="*/ 2147483647 h 29"/>
                  <a:gd name="T4" fmla="*/ 2147483647 w 23"/>
                  <a:gd name="T5" fmla="*/ 2147483647 h 29"/>
                  <a:gd name="T6" fmla="*/ 2147483647 w 23"/>
                  <a:gd name="T7" fmla="*/ 2147483647 h 29"/>
                  <a:gd name="T8" fmla="*/ 2147483647 w 23"/>
                  <a:gd name="T9" fmla="*/ 2147483647 h 29"/>
                  <a:gd name="T10" fmla="*/ 2147483647 w 23"/>
                  <a:gd name="T11" fmla="*/ 2147483647 h 29"/>
                  <a:gd name="T12" fmla="*/ 2147483647 w 23"/>
                  <a:gd name="T13" fmla="*/ 2147483647 h 29"/>
                  <a:gd name="T14" fmla="*/ 2147483647 w 23"/>
                  <a:gd name="T15" fmla="*/ 2147483647 h 29"/>
                  <a:gd name="T16" fmla="*/ 2147483647 w 23"/>
                  <a:gd name="T17" fmla="*/ 2147483647 h 29"/>
                  <a:gd name="T18" fmla="*/ 2147483647 w 23"/>
                  <a:gd name="T19" fmla="*/ 2147483647 h 29"/>
                  <a:gd name="T20" fmla="*/ 2147483647 w 23"/>
                  <a:gd name="T21" fmla="*/ 2147483647 h 29"/>
                  <a:gd name="T22" fmla="*/ 2147483647 w 23"/>
                  <a:gd name="T23" fmla="*/ 0 h 29"/>
                  <a:gd name="T24" fmla="*/ 0 w 23"/>
                  <a:gd name="T25" fmla="*/ 2147483647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 h="29">
                    <a:moveTo>
                      <a:pt x="0" y="24"/>
                    </a:moveTo>
                    <a:cubicBezTo>
                      <a:pt x="3" y="23"/>
                      <a:pt x="6" y="25"/>
                      <a:pt x="8" y="29"/>
                    </a:cubicBezTo>
                    <a:cubicBezTo>
                      <a:pt x="8" y="29"/>
                      <a:pt x="8" y="29"/>
                      <a:pt x="8" y="29"/>
                    </a:cubicBezTo>
                    <a:cubicBezTo>
                      <a:pt x="8" y="29"/>
                      <a:pt x="8" y="29"/>
                      <a:pt x="8" y="29"/>
                    </a:cubicBezTo>
                    <a:cubicBezTo>
                      <a:pt x="8" y="29"/>
                      <a:pt x="8" y="29"/>
                      <a:pt x="8" y="29"/>
                    </a:cubicBezTo>
                    <a:cubicBezTo>
                      <a:pt x="7" y="25"/>
                      <a:pt x="9" y="21"/>
                      <a:pt x="12" y="20"/>
                    </a:cubicBezTo>
                    <a:cubicBezTo>
                      <a:pt x="15" y="18"/>
                      <a:pt x="19" y="21"/>
                      <a:pt x="21" y="25"/>
                    </a:cubicBezTo>
                    <a:cubicBezTo>
                      <a:pt x="21" y="24"/>
                      <a:pt x="21" y="24"/>
                      <a:pt x="21" y="24"/>
                    </a:cubicBezTo>
                    <a:cubicBezTo>
                      <a:pt x="21" y="25"/>
                      <a:pt x="21" y="25"/>
                      <a:pt x="21" y="25"/>
                    </a:cubicBezTo>
                    <a:cubicBezTo>
                      <a:pt x="21" y="25"/>
                      <a:pt x="21" y="25"/>
                      <a:pt x="21" y="25"/>
                    </a:cubicBezTo>
                    <a:cubicBezTo>
                      <a:pt x="20" y="21"/>
                      <a:pt x="21" y="17"/>
                      <a:pt x="23" y="16"/>
                    </a:cubicBezTo>
                    <a:cubicBezTo>
                      <a:pt x="5" y="0"/>
                      <a:pt x="5" y="0"/>
                      <a:pt x="5" y="0"/>
                    </a:cubicBezTo>
                    <a:lnTo>
                      <a:pt x="0" y="24"/>
                    </a:lnTo>
                    <a:close/>
                  </a:path>
                </a:pathLst>
              </a:custGeom>
              <a:solidFill>
                <a:srgbClr val="F0ED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7" name="Freeform 498"/>
              <p:cNvSpPr/>
              <p:nvPr/>
            </p:nvSpPr>
            <p:spPr bwMode="auto">
              <a:xfrm>
                <a:off x="11113" y="942976"/>
                <a:ext cx="41275" cy="44450"/>
              </a:xfrm>
              <a:custGeom>
                <a:avLst/>
                <a:gdLst>
                  <a:gd name="T0" fmla="*/ 2147483647 w 11"/>
                  <a:gd name="T1" fmla="*/ 2147483647 h 12"/>
                  <a:gd name="T2" fmla="*/ 2147483647 w 11"/>
                  <a:gd name="T3" fmla="*/ 0 h 12"/>
                  <a:gd name="T4" fmla="*/ 0 w 11"/>
                  <a:gd name="T5" fmla="*/ 2147483647 h 12"/>
                  <a:gd name="T6" fmla="*/ 2147483647 w 11"/>
                  <a:gd name="T7" fmla="*/ 2147483647 h 12"/>
                  <a:gd name="T8" fmla="*/ 2147483647 w 11"/>
                  <a:gd name="T9" fmla="*/ 2147483647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11" y="8"/>
                    </a:moveTo>
                    <a:cubicBezTo>
                      <a:pt x="2" y="0"/>
                      <a:pt x="2" y="0"/>
                      <a:pt x="2" y="0"/>
                    </a:cubicBezTo>
                    <a:cubicBezTo>
                      <a:pt x="0" y="12"/>
                      <a:pt x="0" y="12"/>
                      <a:pt x="0" y="12"/>
                    </a:cubicBezTo>
                    <a:cubicBezTo>
                      <a:pt x="2" y="12"/>
                      <a:pt x="4" y="11"/>
                      <a:pt x="6" y="11"/>
                    </a:cubicBezTo>
                    <a:cubicBezTo>
                      <a:pt x="8" y="10"/>
                      <a:pt x="9" y="9"/>
                      <a:pt x="11" y="8"/>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8" name="Freeform 499"/>
              <p:cNvSpPr/>
              <p:nvPr/>
            </p:nvSpPr>
            <p:spPr bwMode="auto">
              <a:xfrm>
                <a:off x="452438" y="2100263"/>
                <a:ext cx="30163" cy="41275"/>
              </a:xfrm>
              <a:custGeom>
                <a:avLst/>
                <a:gdLst>
                  <a:gd name="T0" fmla="*/ 2147483647 w 19"/>
                  <a:gd name="T1" fmla="*/ 0 h 26"/>
                  <a:gd name="T2" fmla="*/ 0 w 19"/>
                  <a:gd name="T3" fmla="*/ 2147483647 h 26"/>
                  <a:gd name="T4" fmla="*/ 2147483647 w 19"/>
                  <a:gd name="T5" fmla="*/ 2147483647 h 26"/>
                  <a:gd name="T6" fmla="*/ 2147483647 w 19"/>
                  <a:gd name="T7" fmla="*/ 2147483647 h 26"/>
                  <a:gd name="T8" fmla="*/ 2147483647 w 19"/>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6">
                    <a:moveTo>
                      <a:pt x="12" y="0"/>
                    </a:moveTo>
                    <a:lnTo>
                      <a:pt x="0" y="2"/>
                    </a:lnTo>
                    <a:lnTo>
                      <a:pt x="7" y="26"/>
                    </a:lnTo>
                    <a:lnTo>
                      <a:pt x="19" y="22"/>
                    </a:lnTo>
                    <a:lnTo>
                      <a:pt x="12" y="0"/>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9" name="Freeform 500"/>
              <p:cNvSpPr/>
              <p:nvPr/>
            </p:nvSpPr>
            <p:spPr bwMode="auto">
              <a:xfrm>
                <a:off x="403225" y="2103438"/>
                <a:ext cx="60325" cy="53975"/>
              </a:xfrm>
              <a:custGeom>
                <a:avLst/>
                <a:gdLst>
                  <a:gd name="T0" fmla="*/ 2147483647 w 38"/>
                  <a:gd name="T1" fmla="*/ 0 h 34"/>
                  <a:gd name="T2" fmla="*/ 0 w 38"/>
                  <a:gd name="T3" fmla="*/ 2147483647 h 34"/>
                  <a:gd name="T4" fmla="*/ 2147483647 w 38"/>
                  <a:gd name="T5" fmla="*/ 2147483647 h 34"/>
                  <a:gd name="T6" fmla="*/ 2147483647 w 38"/>
                  <a:gd name="T7" fmla="*/ 2147483647 h 34"/>
                  <a:gd name="T8" fmla="*/ 214748364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1" y="0"/>
                    </a:moveTo>
                    <a:lnTo>
                      <a:pt x="0" y="12"/>
                    </a:lnTo>
                    <a:lnTo>
                      <a:pt x="7" y="34"/>
                    </a:lnTo>
                    <a:lnTo>
                      <a:pt x="38" y="24"/>
                    </a:lnTo>
                    <a:lnTo>
                      <a:pt x="31" y="0"/>
                    </a:ln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40" name="Freeform 501"/>
              <p:cNvSpPr/>
              <p:nvPr/>
            </p:nvSpPr>
            <p:spPr bwMode="auto">
              <a:xfrm>
                <a:off x="384175" y="2122488"/>
                <a:ext cx="30163" cy="42863"/>
              </a:xfrm>
              <a:custGeom>
                <a:avLst/>
                <a:gdLst>
                  <a:gd name="T0" fmla="*/ 2147483647 w 19"/>
                  <a:gd name="T1" fmla="*/ 0 h 27"/>
                  <a:gd name="T2" fmla="*/ 0 w 19"/>
                  <a:gd name="T3" fmla="*/ 2147483647 h 27"/>
                  <a:gd name="T4" fmla="*/ 2147483647 w 19"/>
                  <a:gd name="T5" fmla="*/ 2147483647 h 27"/>
                  <a:gd name="T6" fmla="*/ 2147483647 w 19"/>
                  <a:gd name="T7" fmla="*/ 2147483647 h 27"/>
                  <a:gd name="T8" fmla="*/ 2147483647 w 19"/>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7">
                    <a:moveTo>
                      <a:pt x="12" y="0"/>
                    </a:moveTo>
                    <a:lnTo>
                      <a:pt x="0" y="5"/>
                    </a:lnTo>
                    <a:lnTo>
                      <a:pt x="7" y="27"/>
                    </a:lnTo>
                    <a:lnTo>
                      <a:pt x="19" y="22"/>
                    </a:lnTo>
                    <a:lnTo>
                      <a:pt x="12" y="0"/>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1268" name="文本框 150"/>
          <p:cNvSpPr txBox="1">
            <a:spLocks noChangeArrowheads="1"/>
          </p:cNvSpPr>
          <p:nvPr/>
        </p:nvSpPr>
        <p:spPr bwMode="auto">
          <a:xfrm>
            <a:off x="3667125" y="4640263"/>
            <a:ext cx="48577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400" b="1" dirty="0" smtClean="0">
                <a:latin typeface="微软雅黑" panose="020B0503020204020204" charset="-122"/>
                <a:ea typeface="微软雅黑" panose="020B0503020204020204" charset="-122"/>
              </a:rPr>
              <a:t>    【 </a:t>
            </a:r>
            <a:r>
              <a:rPr lang="zh-CN" altLang="en-US" sz="4400" b="1" dirty="0" smtClean="0">
                <a:latin typeface="微软雅黑" panose="020B0503020204020204" charset="-122"/>
                <a:ea typeface="微软雅黑" panose="020B0503020204020204" charset="-122"/>
              </a:rPr>
              <a:t>竞品分析</a:t>
            </a:r>
            <a:r>
              <a:rPr lang="en-US" altLang="zh-CN" sz="4400" b="1" dirty="0" smtClean="0">
                <a:latin typeface="微软雅黑" panose="020B0503020204020204" charset="-122"/>
                <a:ea typeface="微软雅黑" panose="020B0503020204020204" charset="-122"/>
              </a:rPr>
              <a:t>】</a:t>
            </a:r>
            <a:endParaRPr lang="zh-CN" altLang="en-US" sz="44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11267" name="组合 77"/>
          <p:cNvGrpSpPr/>
          <p:nvPr/>
        </p:nvGrpSpPr>
        <p:grpSpPr bwMode="auto">
          <a:xfrm>
            <a:off x="4567238" y="1449388"/>
            <a:ext cx="3044825" cy="3043237"/>
            <a:chOff x="0" y="0"/>
            <a:chExt cx="3044824" cy="3044824"/>
          </a:xfrm>
        </p:grpSpPr>
        <p:sp>
          <p:nvSpPr>
            <p:cNvPr id="11269" name="椭圆 78"/>
            <p:cNvSpPr>
              <a:spLocks noChangeArrowheads="1"/>
            </p:cNvSpPr>
            <p:nvPr/>
          </p:nvSpPr>
          <p:spPr bwMode="auto">
            <a:xfrm>
              <a:off x="0" y="0"/>
              <a:ext cx="3044824" cy="3044824"/>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11270" name="组合 79"/>
            <p:cNvGrpSpPr/>
            <p:nvPr/>
          </p:nvGrpSpPr>
          <p:grpSpPr bwMode="auto">
            <a:xfrm>
              <a:off x="271858" y="551549"/>
              <a:ext cx="2501108" cy="1941725"/>
              <a:chOff x="0" y="0"/>
              <a:chExt cx="2832100" cy="2198689"/>
            </a:xfrm>
          </p:grpSpPr>
          <p:sp>
            <p:nvSpPr>
              <p:cNvPr id="11271" name="Freeform 432"/>
              <p:cNvSpPr/>
              <p:nvPr/>
            </p:nvSpPr>
            <p:spPr bwMode="auto">
              <a:xfrm>
                <a:off x="361950" y="388938"/>
                <a:ext cx="1893888" cy="1401763"/>
              </a:xfrm>
              <a:custGeom>
                <a:avLst/>
                <a:gdLst>
                  <a:gd name="T0" fmla="*/ 2147483647 w 503"/>
                  <a:gd name="T1" fmla="*/ 2147483647 h 372"/>
                  <a:gd name="T2" fmla="*/ 2147483647 w 503"/>
                  <a:gd name="T3" fmla="*/ 2147483647 h 372"/>
                  <a:gd name="T4" fmla="*/ 2147483647 w 503"/>
                  <a:gd name="T5" fmla="*/ 2147483647 h 372"/>
                  <a:gd name="T6" fmla="*/ 2147483647 w 503"/>
                  <a:gd name="T7" fmla="*/ 0 h 372"/>
                  <a:gd name="T8" fmla="*/ 2147483647 w 503"/>
                  <a:gd name="T9" fmla="*/ 0 h 372"/>
                  <a:gd name="T10" fmla="*/ 2147483647 w 503"/>
                  <a:gd name="T11" fmla="*/ 2147483647 h 372"/>
                  <a:gd name="T12" fmla="*/ 2147483647 w 503"/>
                  <a:gd name="T13" fmla="*/ 2147483647 h 372"/>
                  <a:gd name="T14" fmla="*/ 2147483647 w 503"/>
                  <a:gd name="T15" fmla="*/ 2147483647 h 372"/>
                  <a:gd name="T16" fmla="*/ 2147483647 w 503"/>
                  <a:gd name="T17" fmla="*/ 2147483647 h 372"/>
                  <a:gd name="T18" fmla="*/ 2147483647 w 503"/>
                  <a:gd name="T19" fmla="*/ 2147483647 h 372"/>
                  <a:gd name="T20" fmla="*/ 2147483647 w 503"/>
                  <a:gd name="T21" fmla="*/ 2147483647 h 372"/>
                  <a:gd name="T22" fmla="*/ 0 w 503"/>
                  <a:gd name="T23" fmla="*/ 2147483647 h 372"/>
                  <a:gd name="T24" fmla="*/ 2147483647 w 503"/>
                  <a:gd name="T25" fmla="*/ 2147483647 h 3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3" h="372">
                    <a:moveTo>
                      <a:pt x="20" y="335"/>
                    </a:moveTo>
                    <a:cubicBezTo>
                      <a:pt x="20" y="286"/>
                      <a:pt x="20" y="286"/>
                      <a:pt x="20" y="286"/>
                    </a:cubicBezTo>
                    <a:cubicBezTo>
                      <a:pt x="20" y="123"/>
                      <a:pt x="20" y="123"/>
                      <a:pt x="20" y="123"/>
                    </a:cubicBezTo>
                    <a:cubicBezTo>
                      <a:pt x="20" y="0"/>
                      <a:pt x="20" y="0"/>
                      <a:pt x="20" y="0"/>
                    </a:cubicBezTo>
                    <a:cubicBezTo>
                      <a:pt x="503" y="0"/>
                      <a:pt x="503" y="0"/>
                      <a:pt x="503" y="0"/>
                    </a:cubicBezTo>
                    <a:cubicBezTo>
                      <a:pt x="503" y="119"/>
                      <a:pt x="503" y="119"/>
                      <a:pt x="503" y="119"/>
                    </a:cubicBezTo>
                    <a:cubicBezTo>
                      <a:pt x="503" y="286"/>
                      <a:pt x="503" y="286"/>
                      <a:pt x="503" y="286"/>
                    </a:cubicBezTo>
                    <a:cubicBezTo>
                      <a:pt x="503" y="335"/>
                      <a:pt x="503" y="335"/>
                      <a:pt x="503" y="335"/>
                    </a:cubicBezTo>
                    <a:cubicBezTo>
                      <a:pt x="503" y="356"/>
                      <a:pt x="486" y="372"/>
                      <a:pt x="466" y="372"/>
                    </a:cubicBezTo>
                    <a:cubicBezTo>
                      <a:pt x="206" y="372"/>
                      <a:pt x="206" y="372"/>
                      <a:pt x="206" y="372"/>
                    </a:cubicBezTo>
                    <a:cubicBezTo>
                      <a:pt x="5" y="372"/>
                      <a:pt x="5" y="372"/>
                      <a:pt x="5" y="372"/>
                    </a:cubicBezTo>
                    <a:cubicBezTo>
                      <a:pt x="0" y="372"/>
                      <a:pt x="0" y="372"/>
                      <a:pt x="0" y="372"/>
                    </a:cubicBezTo>
                    <a:cubicBezTo>
                      <a:pt x="21" y="367"/>
                      <a:pt x="20" y="354"/>
                      <a:pt x="20" y="33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2" name="Freeform 433"/>
              <p:cNvSpPr/>
              <p:nvPr/>
            </p:nvSpPr>
            <p:spPr bwMode="auto">
              <a:xfrm>
                <a:off x="296863" y="550863"/>
                <a:ext cx="139700" cy="1239838"/>
              </a:xfrm>
              <a:custGeom>
                <a:avLst/>
                <a:gdLst>
                  <a:gd name="T0" fmla="*/ 2147483647 w 37"/>
                  <a:gd name="T1" fmla="*/ 2147483647 h 329"/>
                  <a:gd name="T2" fmla="*/ 2147483647 w 37"/>
                  <a:gd name="T3" fmla="*/ 2147483647 h 329"/>
                  <a:gd name="T4" fmla="*/ 2147483647 w 37"/>
                  <a:gd name="T5" fmla="*/ 2147483647 h 329"/>
                  <a:gd name="T6" fmla="*/ 2147483647 w 37"/>
                  <a:gd name="T7" fmla="*/ 0 h 329"/>
                  <a:gd name="T8" fmla="*/ 0 w 37"/>
                  <a:gd name="T9" fmla="*/ 0 h 329"/>
                  <a:gd name="T10" fmla="*/ 0 w 37"/>
                  <a:gd name="T11" fmla="*/ 2147483647 h 329"/>
                  <a:gd name="T12" fmla="*/ 0 w 37"/>
                  <a:gd name="T13" fmla="*/ 2147483647 h 329"/>
                  <a:gd name="T14" fmla="*/ 2147483647 w 37"/>
                  <a:gd name="T15" fmla="*/ 2147483647 h 329"/>
                  <a:gd name="T16" fmla="*/ 2147483647 w 37"/>
                  <a:gd name="T17" fmla="*/ 2147483647 h 3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29">
                    <a:moveTo>
                      <a:pt x="37" y="308"/>
                    </a:moveTo>
                    <a:cubicBezTo>
                      <a:pt x="37" y="281"/>
                      <a:pt x="37" y="281"/>
                      <a:pt x="37" y="281"/>
                    </a:cubicBezTo>
                    <a:cubicBezTo>
                      <a:pt x="37" y="188"/>
                      <a:pt x="37" y="188"/>
                      <a:pt x="37" y="188"/>
                    </a:cubicBezTo>
                    <a:cubicBezTo>
                      <a:pt x="37" y="0"/>
                      <a:pt x="37" y="0"/>
                      <a:pt x="37" y="0"/>
                    </a:cubicBezTo>
                    <a:cubicBezTo>
                      <a:pt x="0" y="0"/>
                      <a:pt x="0" y="0"/>
                      <a:pt x="0" y="0"/>
                    </a:cubicBezTo>
                    <a:cubicBezTo>
                      <a:pt x="0" y="291"/>
                      <a:pt x="0" y="291"/>
                      <a:pt x="0" y="291"/>
                    </a:cubicBezTo>
                    <a:cubicBezTo>
                      <a:pt x="0" y="312"/>
                      <a:pt x="0" y="312"/>
                      <a:pt x="0" y="312"/>
                    </a:cubicBezTo>
                    <a:cubicBezTo>
                      <a:pt x="0" y="322"/>
                      <a:pt x="7" y="329"/>
                      <a:pt x="16" y="329"/>
                    </a:cubicBezTo>
                    <a:cubicBezTo>
                      <a:pt x="28" y="329"/>
                      <a:pt x="37" y="320"/>
                      <a:pt x="37" y="308"/>
                    </a:cubicBez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73" name="Rectangle 434"/>
              <p:cNvSpPr>
                <a:spLocks noChangeArrowheads="1"/>
              </p:cNvSpPr>
              <p:nvPr/>
            </p:nvSpPr>
            <p:spPr bwMode="auto">
              <a:xfrm>
                <a:off x="565150" y="1312863"/>
                <a:ext cx="798513" cy="85725"/>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4" name="Rectangle 435"/>
              <p:cNvSpPr>
                <a:spLocks noChangeArrowheads="1"/>
              </p:cNvSpPr>
              <p:nvPr/>
            </p:nvSpPr>
            <p:spPr bwMode="auto">
              <a:xfrm>
                <a:off x="1638300" y="504826"/>
                <a:ext cx="501650" cy="12700"/>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5" name="Rectangle 436"/>
              <p:cNvSpPr>
                <a:spLocks noChangeArrowheads="1"/>
              </p:cNvSpPr>
              <p:nvPr/>
            </p:nvSpPr>
            <p:spPr bwMode="auto">
              <a:xfrm>
                <a:off x="1638300" y="504826"/>
                <a:ext cx="50165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6" name="Rectangle 437"/>
              <p:cNvSpPr>
                <a:spLocks noChangeArrowheads="1"/>
              </p:cNvSpPr>
              <p:nvPr/>
            </p:nvSpPr>
            <p:spPr bwMode="auto">
              <a:xfrm>
                <a:off x="565150" y="800101"/>
                <a:ext cx="854075" cy="22225"/>
              </a:xfrm>
              <a:prstGeom prst="rect">
                <a:avLst/>
              </a:prstGeom>
              <a:solidFill>
                <a:srgbClr val="D46F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7" name="Rectangle 438"/>
              <p:cNvSpPr>
                <a:spLocks noChangeArrowheads="1"/>
              </p:cNvSpPr>
              <p:nvPr/>
            </p:nvSpPr>
            <p:spPr bwMode="auto">
              <a:xfrm>
                <a:off x="565150" y="148907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8" name="Rectangle 439"/>
              <p:cNvSpPr>
                <a:spLocks noChangeArrowheads="1"/>
              </p:cNvSpPr>
              <p:nvPr/>
            </p:nvSpPr>
            <p:spPr bwMode="auto">
              <a:xfrm>
                <a:off x="565150" y="855663"/>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79" name="Rectangle 440"/>
              <p:cNvSpPr>
                <a:spLocks noChangeArrowheads="1"/>
              </p:cNvSpPr>
              <p:nvPr/>
            </p:nvSpPr>
            <p:spPr bwMode="auto">
              <a:xfrm>
                <a:off x="565150" y="154622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0" name="Rectangle 441"/>
              <p:cNvSpPr>
                <a:spLocks noChangeArrowheads="1"/>
              </p:cNvSpPr>
              <p:nvPr/>
            </p:nvSpPr>
            <p:spPr bwMode="auto">
              <a:xfrm>
                <a:off x="565150" y="1603376"/>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1" name="Rectangle 442"/>
              <p:cNvSpPr>
                <a:spLocks noChangeArrowheads="1"/>
              </p:cNvSpPr>
              <p:nvPr/>
            </p:nvSpPr>
            <p:spPr bwMode="auto">
              <a:xfrm>
                <a:off x="565150" y="1655763"/>
                <a:ext cx="10096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2" name="Rectangle 443"/>
              <p:cNvSpPr>
                <a:spLocks noChangeArrowheads="1"/>
              </p:cNvSpPr>
              <p:nvPr/>
            </p:nvSpPr>
            <p:spPr bwMode="auto">
              <a:xfrm>
                <a:off x="1652588" y="1108076"/>
                <a:ext cx="342900" cy="238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3" name="Rectangle 444"/>
              <p:cNvSpPr>
                <a:spLocks noChangeArrowheads="1"/>
              </p:cNvSpPr>
              <p:nvPr/>
            </p:nvSpPr>
            <p:spPr bwMode="auto">
              <a:xfrm>
                <a:off x="1652588" y="1176338"/>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4" name="Rectangle 445"/>
              <p:cNvSpPr>
                <a:spLocks noChangeArrowheads="1"/>
              </p:cNvSpPr>
              <p:nvPr/>
            </p:nvSpPr>
            <p:spPr bwMode="auto">
              <a:xfrm>
                <a:off x="1652588" y="1236663"/>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5" name="Rectangle 446"/>
              <p:cNvSpPr>
                <a:spLocks noChangeArrowheads="1"/>
              </p:cNvSpPr>
              <p:nvPr/>
            </p:nvSpPr>
            <p:spPr bwMode="auto">
              <a:xfrm>
                <a:off x="1652588" y="1296988"/>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6" name="Rectangle 447"/>
              <p:cNvSpPr>
                <a:spLocks noChangeArrowheads="1"/>
              </p:cNvSpPr>
              <p:nvPr/>
            </p:nvSpPr>
            <p:spPr bwMode="auto">
              <a:xfrm>
                <a:off x="1652588" y="1357313"/>
                <a:ext cx="463550" cy="11113"/>
              </a:xfrm>
              <a:prstGeom prst="rect">
                <a:avLst/>
              </a:prstGeom>
              <a:solidFill>
                <a:srgbClr val="2C58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7" name="Rectangle 448"/>
              <p:cNvSpPr>
                <a:spLocks noChangeArrowheads="1"/>
              </p:cNvSpPr>
              <p:nvPr/>
            </p:nvSpPr>
            <p:spPr bwMode="auto">
              <a:xfrm>
                <a:off x="565150" y="954088"/>
                <a:ext cx="1009650" cy="287338"/>
              </a:xfrm>
              <a:prstGeom prst="rect">
                <a:avLst/>
              </a:prstGeom>
              <a:solidFill>
                <a:srgbClr val="96D5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8" name="Rectangle 449"/>
              <p:cNvSpPr>
                <a:spLocks noChangeArrowheads="1"/>
              </p:cNvSpPr>
              <p:nvPr/>
            </p:nvSpPr>
            <p:spPr bwMode="auto">
              <a:xfrm>
                <a:off x="1652588" y="561976"/>
                <a:ext cx="479425" cy="479425"/>
              </a:xfrm>
              <a:prstGeom prst="rect">
                <a:avLst/>
              </a:prstGeom>
              <a:solidFill>
                <a:srgbClr val="72BC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89" name="Rectangle 450"/>
              <p:cNvSpPr>
                <a:spLocks noChangeArrowheads="1"/>
              </p:cNvSpPr>
              <p:nvPr/>
            </p:nvSpPr>
            <p:spPr bwMode="auto">
              <a:xfrm>
                <a:off x="1652588" y="561976"/>
                <a:ext cx="4794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0" name="Rectangle 451"/>
              <p:cNvSpPr>
                <a:spLocks noChangeArrowheads="1"/>
              </p:cNvSpPr>
              <p:nvPr/>
            </p:nvSpPr>
            <p:spPr bwMode="auto">
              <a:xfrm>
                <a:off x="1652588" y="1477963"/>
                <a:ext cx="479425" cy="192088"/>
              </a:xfrm>
              <a:prstGeom prst="rect">
                <a:avLst/>
              </a:prstGeom>
              <a:solidFill>
                <a:srgbClr val="EC85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1" name="Rectangle 452"/>
              <p:cNvSpPr>
                <a:spLocks noChangeArrowheads="1"/>
              </p:cNvSpPr>
              <p:nvPr/>
            </p:nvSpPr>
            <p:spPr bwMode="auto">
              <a:xfrm>
                <a:off x="1652588" y="1477963"/>
                <a:ext cx="47942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ndParaRPr>
              </a:p>
            </p:txBody>
          </p:sp>
          <p:sp>
            <p:nvSpPr>
              <p:cNvPr id="11292" name="Freeform 453"/>
              <p:cNvSpPr/>
              <p:nvPr/>
            </p:nvSpPr>
            <p:spPr bwMode="auto">
              <a:xfrm>
                <a:off x="554038" y="509588"/>
                <a:ext cx="225425" cy="222250"/>
              </a:xfrm>
              <a:custGeom>
                <a:avLst/>
                <a:gdLst>
                  <a:gd name="T0" fmla="*/ 2147483647 w 60"/>
                  <a:gd name="T1" fmla="*/ 0 h 59"/>
                  <a:gd name="T2" fmla="*/ 2147483647 w 60"/>
                  <a:gd name="T3" fmla="*/ 2147483647 h 59"/>
                  <a:gd name="T4" fmla="*/ 2147483647 w 60"/>
                  <a:gd name="T5" fmla="*/ 2147483647 h 59"/>
                  <a:gd name="T6" fmla="*/ 2147483647 w 60"/>
                  <a:gd name="T7" fmla="*/ 2147483647 h 59"/>
                  <a:gd name="T8" fmla="*/ 2147483647 w 60"/>
                  <a:gd name="T9" fmla="*/ 2147483647 h 59"/>
                  <a:gd name="T10" fmla="*/ 2147483647 w 60"/>
                  <a:gd name="T11" fmla="*/ 2147483647 h 59"/>
                  <a:gd name="T12" fmla="*/ 2147483647 w 60"/>
                  <a:gd name="T13" fmla="*/ 2147483647 h 59"/>
                  <a:gd name="T14" fmla="*/ 2147483647 w 60"/>
                  <a:gd name="T15" fmla="*/ 0 h 59"/>
                  <a:gd name="T16" fmla="*/ 2147483647 w 60"/>
                  <a:gd name="T17" fmla="*/ 0 h 59"/>
                  <a:gd name="T18" fmla="*/ 2147483647 w 60"/>
                  <a:gd name="T19" fmla="*/ 2147483647 h 59"/>
                  <a:gd name="T20" fmla="*/ 2147483647 w 60"/>
                  <a:gd name="T21" fmla="*/ 2147483647 h 59"/>
                  <a:gd name="T22" fmla="*/ 2147483647 w 60"/>
                  <a:gd name="T23" fmla="*/ 2147483647 h 59"/>
                  <a:gd name="T24" fmla="*/ 2147483647 w 60"/>
                  <a:gd name="T25" fmla="*/ 2147483647 h 59"/>
                  <a:gd name="T26" fmla="*/ 2147483647 w 60"/>
                  <a:gd name="T27" fmla="*/ 2147483647 h 59"/>
                  <a:gd name="T28" fmla="*/ 2147483647 w 60"/>
                  <a:gd name="T29" fmla="*/ 2147483647 h 59"/>
                  <a:gd name="T30" fmla="*/ 2147483647 w 60"/>
                  <a:gd name="T31" fmla="*/ 2147483647 h 59"/>
                  <a:gd name="T32" fmla="*/ 2147483647 w 60"/>
                  <a:gd name="T33" fmla="*/ 2147483647 h 59"/>
                  <a:gd name="T34" fmla="*/ 0 w 60"/>
                  <a:gd name="T35" fmla="*/ 2147483647 h 59"/>
                  <a:gd name="T36" fmla="*/ 0 w 60"/>
                  <a:gd name="T37" fmla="*/ 0 h 59"/>
                  <a:gd name="T38" fmla="*/ 2147483647 w 60"/>
                  <a:gd name="T39" fmla="*/ 0 h 59"/>
                  <a:gd name="T40" fmla="*/ 2147483647 w 60"/>
                  <a:gd name="T41" fmla="*/ 0 h 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0" h="59">
                    <a:moveTo>
                      <a:pt x="8" y="0"/>
                    </a:moveTo>
                    <a:cubicBezTo>
                      <a:pt x="9" y="0"/>
                      <a:pt x="9" y="1"/>
                      <a:pt x="9" y="1"/>
                    </a:cubicBezTo>
                    <a:cubicBezTo>
                      <a:pt x="10" y="1"/>
                      <a:pt x="10" y="1"/>
                      <a:pt x="10" y="1"/>
                    </a:cubicBezTo>
                    <a:cubicBezTo>
                      <a:pt x="10" y="1"/>
                      <a:pt x="11" y="2"/>
                      <a:pt x="11" y="2"/>
                    </a:cubicBezTo>
                    <a:cubicBezTo>
                      <a:pt x="48" y="41"/>
                      <a:pt x="48" y="41"/>
                      <a:pt x="48" y="41"/>
                    </a:cubicBezTo>
                    <a:cubicBezTo>
                      <a:pt x="48" y="40"/>
                      <a:pt x="48" y="39"/>
                      <a:pt x="48" y="38"/>
                    </a:cubicBezTo>
                    <a:cubicBezTo>
                      <a:pt x="48" y="37"/>
                      <a:pt x="48" y="37"/>
                      <a:pt x="48" y="36"/>
                    </a:cubicBezTo>
                    <a:cubicBezTo>
                      <a:pt x="48" y="0"/>
                      <a:pt x="48" y="0"/>
                      <a:pt x="48" y="0"/>
                    </a:cubicBezTo>
                    <a:cubicBezTo>
                      <a:pt x="60" y="0"/>
                      <a:pt x="60" y="0"/>
                      <a:pt x="60" y="0"/>
                    </a:cubicBezTo>
                    <a:cubicBezTo>
                      <a:pt x="60" y="59"/>
                      <a:pt x="60" y="59"/>
                      <a:pt x="60" y="59"/>
                    </a:cubicBezTo>
                    <a:cubicBezTo>
                      <a:pt x="53" y="59"/>
                      <a:pt x="53" y="59"/>
                      <a:pt x="53" y="59"/>
                    </a:cubicBezTo>
                    <a:cubicBezTo>
                      <a:pt x="52" y="59"/>
                      <a:pt x="51" y="59"/>
                      <a:pt x="50" y="58"/>
                    </a:cubicBezTo>
                    <a:cubicBezTo>
                      <a:pt x="50" y="58"/>
                      <a:pt x="49" y="58"/>
                      <a:pt x="48" y="57"/>
                    </a:cubicBezTo>
                    <a:cubicBezTo>
                      <a:pt x="11" y="18"/>
                      <a:pt x="11" y="18"/>
                      <a:pt x="11" y="18"/>
                    </a:cubicBezTo>
                    <a:cubicBezTo>
                      <a:pt x="11" y="19"/>
                      <a:pt x="11" y="20"/>
                      <a:pt x="11" y="21"/>
                    </a:cubicBezTo>
                    <a:cubicBezTo>
                      <a:pt x="11" y="21"/>
                      <a:pt x="11" y="22"/>
                      <a:pt x="11" y="23"/>
                    </a:cubicBezTo>
                    <a:cubicBezTo>
                      <a:pt x="11" y="59"/>
                      <a:pt x="11" y="59"/>
                      <a:pt x="11" y="59"/>
                    </a:cubicBezTo>
                    <a:cubicBezTo>
                      <a:pt x="0" y="59"/>
                      <a:pt x="0" y="59"/>
                      <a:pt x="0" y="59"/>
                    </a:cubicBezTo>
                    <a:cubicBezTo>
                      <a:pt x="0" y="0"/>
                      <a:pt x="0" y="0"/>
                      <a:pt x="0" y="0"/>
                    </a:cubicBezTo>
                    <a:cubicBezTo>
                      <a:pt x="7" y="0"/>
                      <a:pt x="7" y="0"/>
                      <a:pt x="7" y="0"/>
                    </a:cubicBezTo>
                    <a:cubicBezTo>
                      <a:pt x="7" y="0"/>
                      <a:pt x="8" y="0"/>
                      <a:pt x="8" y="0"/>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3" name="Freeform 454"/>
              <p:cNvSpPr/>
              <p:nvPr/>
            </p:nvSpPr>
            <p:spPr bwMode="auto">
              <a:xfrm>
                <a:off x="831850" y="509588"/>
                <a:ext cx="169863" cy="222250"/>
              </a:xfrm>
              <a:custGeom>
                <a:avLst/>
                <a:gdLst>
                  <a:gd name="T0" fmla="*/ 2147483647 w 107"/>
                  <a:gd name="T1" fmla="*/ 0 h 140"/>
                  <a:gd name="T2" fmla="*/ 2147483647 w 107"/>
                  <a:gd name="T3" fmla="*/ 2147483647 h 140"/>
                  <a:gd name="T4" fmla="*/ 2147483647 w 107"/>
                  <a:gd name="T5" fmla="*/ 2147483647 h 140"/>
                  <a:gd name="T6" fmla="*/ 2147483647 w 107"/>
                  <a:gd name="T7" fmla="*/ 2147483647 h 140"/>
                  <a:gd name="T8" fmla="*/ 2147483647 w 107"/>
                  <a:gd name="T9" fmla="*/ 2147483647 h 140"/>
                  <a:gd name="T10" fmla="*/ 2147483647 w 107"/>
                  <a:gd name="T11" fmla="*/ 2147483647 h 140"/>
                  <a:gd name="T12" fmla="*/ 2147483647 w 107"/>
                  <a:gd name="T13" fmla="*/ 2147483647 h 140"/>
                  <a:gd name="T14" fmla="*/ 2147483647 w 107"/>
                  <a:gd name="T15" fmla="*/ 2147483647 h 140"/>
                  <a:gd name="T16" fmla="*/ 2147483647 w 107"/>
                  <a:gd name="T17" fmla="*/ 2147483647 h 140"/>
                  <a:gd name="T18" fmla="*/ 2147483647 w 107"/>
                  <a:gd name="T19" fmla="*/ 2147483647 h 140"/>
                  <a:gd name="T20" fmla="*/ 0 w 107"/>
                  <a:gd name="T21" fmla="*/ 2147483647 h 140"/>
                  <a:gd name="T22" fmla="*/ 0 w 107"/>
                  <a:gd name="T23" fmla="*/ 0 h 140"/>
                  <a:gd name="T24" fmla="*/ 2147483647 w 107"/>
                  <a:gd name="T25" fmla="*/ 0 h 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7" h="140">
                    <a:moveTo>
                      <a:pt x="107" y="0"/>
                    </a:moveTo>
                    <a:lnTo>
                      <a:pt x="107" y="21"/>
                    </a:lnTo>
                    <a:lnTo>
                      <a:pt x="34" y="21"/>
                    </a:lnTo>
                    <a:lnTo>
                      <a:pt x="34" y="59"/>
                    </a:lnTo>
                    <a:lnTo>
                      <a:pt x="90" y="59"/>
                    </a:lnTo>
                    <a:lnTo>
                      <a:pt x="90" y="81"/>
                    </a:lnTo>
                    <a:lnTo>
                      <a:pt x="34" y="81"/>
                    </a:lnTo>
                    <a:lnTo>
                      <a:pt x="34" y="119"/>
                    </a:lnTo>
                    <a:lnTo>
                      <a:pt x="107" y="119"/>
                    </a:lnTo>
                    <a:lnTo>
                      <a:pt x="107" y="140"/>
                    </a:lnTo>
                    <a:lnTo>
                      <a:pt x="0" y="140"/>
                    </a:lnTo>
                    <a:lnTo>
                      <a:pt x="0" y="0"/>
                    </a:lnTo>
                    <a:lnTo>
                      <a:pt x="107" y="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4" name="Freeform 455"/>
              <p:cNvSpPr/>
              <p:nvPr/>
            </p:nvSpPr>
            <p:spPr bwMode="auto">
              <a:xfrm>
                <a:off x="1020763" y="509588"/>
                <a:ext cx="384175" cy="222250"/>
              </a:xfrm>
              <a:custGeom>
                <a:avLst/>
                <a:gdLst>
                  <a:gd name="T0" fmla="*/ 0 w 102"/>
                  <a:gd name="T1" fmla="*/ 0 h 59"/>
                  <a:gd name="T2" fmla="*/ 2147483647 w 102"/>
                  <a:gd name="T3" fmla="*/ 0 h 59"/>
                  <a:gd name="T4" fmla="*/ 2147483647 w 102"/>
                  <a:gd name="T5" fmla="*/ 2147483647 h 59"/>
                  <a:gd name="T6" fmla="*/ 2147483647 w 102"/>
                  <a:gd name="T7" fmla="*/ 2147483647 h 59"/>
                  <a:gd name="T8" fmla="*/ 2147483647 w 102"/>
                  <a:gd name="T9" fmla="*/ 2147483647 h 59"/>
                  <a:gd name="T10" fmla="*/ 2147483647 w 102"/>
                  <a:gd name="T11" fmla="*/ 2147483647 h 59"/>
                  <a:gd name="T12" fmla="*/ 2147483647 w 102"/>
                  <a:gd name="T13" fmla="*/ 2147483647 h 59"/>
                  <a:gd name="T14" fmla="*/ 2147483647 w 102"/>
                  <a:gd name="T15" fmla="*/ 2147483647 h 59"/>
                  <a:gd name="T16" fmla="*/ 2147483647 w 102"/>
                  <a:gd name="T17" fmla="*/ 2147483647 h 59"/>
                  <a:gd name="T18" fmla="*/ 2147483647 w 102"/>
                  <a:gd name="T19" fmla="*/ 2147483647 h 59"/>
                  <a:gd name="T20" fmla="*/ 2147483647 w 102"/>
                  <a:gd name="T21" fmla="*/ 2147483647 h 59"/>
                  <a:gd name="T22" fmla="*/ 2147483647 w 102"/>
                  <a:gd name="T23" fmla="*/ 0 h 59"/>
                  <a:gd name="T24" fmla="*/ 2147483647 w 102"/>
                  <a:gd name="T25" fmla="*/ 0 h 59"/>
                  <a:gd name="T26" fmla="*/ 2147483647 w 102"/>
                  <a:gd name="T27" fmla="*/ 2147483647 h 59"/>
                  <a:gd name="T28" fmla="*/ 2147483647 w 102"/>
                  <a:gd name="T29" fmla="*/ 2147483647 h 59"/>
                  <a:gd name="T30" fmla="*/ 2147483647 w 102"/>
                  <a:gd name="T31" fmla="*/ 2147483647 h 59"/>
                  <a:gd name="T32" fmla="*/ 2147483647 w 102"/>
                  <a:gd name="T33" fmla="*/ 2147483647 h 59"/>
                  <a:gd name="T34" fmla="*/ 2147483647 w 102"/>
                  <a:gd name="T35" fmla="*/ 2147483647 h 59"/>
                  <a:gd name="T36" fmla="*/ 2147483647 w 102"/>
                  <a:gd name="T37" fmla="*/ 2147483647 h 59"/>
                  <a:gd name="T38" fmla="*/ 2147483647 w 102"/>
                  <a:gd name="T39" fmla="*/ 2147483647 h 59"/>
                  <a:gd name="T40" fmla="*/ 2147483647 w 102"/>
                  <a:gd name="T41" fmla="*/ 2147483647 h 59"/>
                  <a:gd name="T42" fmla="*/ 2147483647 w 102"/>
                  <a:gd name="T43" fmla="*/ 0 h 59"/>
                  <a:gd name="T44" fmla="*/ 2147483647 w 102"/>
                  <a:gd name="T45" fmla="*/ 0 h 59"/>
                  <a:gd name="T46" fmla="*/ 2147483647 w 102"/>
                  <a:gd name="T47" fmla="*/ 2147483647 h 59"/>
                  <a:gd name="T48" fmla="*/ 2147483647 w 102"/>
                  <a:gd name="T49" fmla="*/ 2147483647 h 59"/>
                  <a:gd name="T50" fmla="*/ 2147483647 w 102"/>
                  <a:gd name="T51" fmla="*/ 2147483647 h 59"/>
                  <a:gd name="T52" fmla="*/ 2147483647 w 102"/>
                  <a:gd name="T53" fmla="*/ 2147483647 h 59"/>
                  <a:gd name="T54" fmla="*/ 2147483647 w 102"/>
                  <a:gd name="T55" fmla="*/ 2147483647 h 59"/>
                  <a:gd name="T56" fmla="*/ 2147483647 w 102"/>
                  <a:gd name="T57" fmla="*/ 2147483647 h 59"/>
                  <a:gd name="T58" fmla="*/ 2147483647 w 102"/>
                  <a:gd name="T59" fmla="*/ 2147483647 h 59"/>
                  <a:gd name="T60" fmla="*/ 2147483647 w 102"/>
                  <a:gd name="T61" fmla="*/ 2147483647 h 59"/>
                  <a:gd name="T62" fmla="*/ 2147483647 w 102"/>
                  <a:gd name="T63" fmla="*/ 2147483647 h 59"/>
                  <a:gd name="T64" fmla="*/ 0 w 102"/>
                  <a:gd name="T65" fmla="*/ 0 h 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2" h="59">
                    <a:moveTo>
                      <a:pt x="0" y="0"/>
                    </a:moveTo>
                    <a:cubicBezTo>
                      <a:pt x="11" y="0"/>
                      <a:pt x="11" y="0"/>
                      <a:pt x="11" y="0"/>
                    </a:cubicBezTo>
                    <a:cubicBezTo>
                      <a:pt x="12" y="0"/>
                      <a:pt x="13" y="1"/>
                      <a:pt x="14" y="1"/>
                    </a:cubicBezTo>
                    <a:cubicBezTo>
                      <a:pt x="15" y="1"/>
                      <a:pt x="15" y="2"/>
                      <a:pt x="16" y="3"/>
                    </a:cubicBezTo>
                    <a:cubicBezTo>
                      <a:pt x="28" y="38"/>
                      <a:pt x="28" y="38"/>
                      <a:pt x="28" y="38"/>
                    </a:cubicBezTo>
                    <a:cubicBezTo>
                      <a:pt x="28" y="39"/>
                      <a:pt x="28" y="40"/>
                      <a:pt x="28" y="41"/>
                    </a:cubicBezTo>
                    <a:cubicBezTo>
                      <a:pt x="29" y="42"/>
                      <a:pt x="29" y="43"/>
                      <a:pt x="29" y="44"/>
                    </a:cubicBezTo>
                    <a:cubicBezTo>
                      <a:pt x="29" y="43"/>
                      <a:pt x="30" y="42"/>
                      <a:pt x="30" y="41"/>
                    </a:cubicBezTo>
                    <a:cubicBezTo>
                      <a:pt x="30" y="40"/>
                      <a:pt x="31" y="39"/>
                      <a:pt x="31" y="38"/>
                    </a:cubicBezTo>
                    <a:cubicBezTo>
                      <a:pt x="45" y="3"/>
                      <a:pt x="45" y="3"/>
                      <a:pt x="45" y="3"/>
                    </a:cubicBezTo>
                    <a:cubicBezTo>
                      <a:pt x="45" y="2"/>
                      <a:pt x="46" y="2"/>
                      <a:pt x="47" y="1"/>
                    </a:cubicBezTo>
                    <a:cubicBezTo>
                      <a:pt x="47" y="1"/>
                      <a:pt x="48" y="0"/>
                      <a:pt x="49" y="0"/>
                    </a:cubicBezTo>
                    <a:cubicBezTo>
                      <a:pt x="53" y="0"/>
                      <a:pt x="53" y="0"/>
                      <a:pt x="53" y="0"/>
                    </a:cubicBezTo>
                    <a:cubicBezTo>
                      <a:pt x="54" y="0"/>
                      <a:pt x="55" y="1"/>
                      <a:pt x="56" y="1"/>
                    </a:cubicBezTo>
                    <a:cubicBezTo>
                      <a:pt x="57" y="1"/>
                      <a:pt x="57" y="2"/>
                      <a:pt x="58" y="3"/>
                    </a:cubicBezTo>
                    <a:cubicBezTo>
                      <a:pt x="72" y="38"/>
                      <a:pt x="72" y="38"/>
                      <a:pt x="72" y="38"/>
                    </a:cubicBezTo>
                    <a:cubicBezTo>
                      <a:pt x="72" y="39"/>
                      <a:pt x="73" y="41"/>
                      <a:pt x="74" y="43"/>
                    </a:cubicBezTo>
                    <a:cubicBezTo>
                      <a:pt x="74" y="42"/>
                      <a:pt x="74" y="41"/>
                      <a:pt x="74" y="40"/>
                    </a:cubicBezTo>
                    <a:cubicBezTo>
                      <a:pt x="74" y="39"/>
                      <a:pt x="75" y="39"/>
                      <a:pt x="75" y="38"/>
                    </a:cubicBezTo>
                    <a:cubicBezTo>
                      <a:pt x="87" y="3"/>
                      <a:pt x="87" y="3"/>
                      <a:pt x="87" y="3"/>
                    </a:cubicBezTo>
                    <a:cubicBezTo>
                      <a:pt x="87" y="2"/>
                      <a:pt x="88" y="2"/>
                      <a:pt x="89" y="1"/>
                    </a:cubicBezTo>
                    <a:cubicBezTo>
                      <a:pt x="89" y="1"/>
                      <a:pt x="90" y="0"/>
                      <a:pt x="91" y="0"/>
                    </a:cubicBezTo>
                    <a:cubicBezTo>
                      <a:pt x="102" y="0"/>
                      <a:pt x="102" y="0"/>
                      <a:pt x="102" y="0"/>
                    </a:cubicBezTo>
                    <a:cubicBezTo>
                      <a:pt x="80" y="59"/>
                      <a:pt x="80" y="59"/>
                      <a:pt x="80" y="59"/>
                    </a:cubicBezTo>
                    <a:cubicBezTo>
                      <a:pt x="68" y="59"/>
                      <a:pt x="68" y="59"/>
                      <a:pt x="68" y="59"/>
                    </a:cubicBezTo>
                    <a:cubicBezTo>
                      <a:pt x="52" y="19"/>
                      <a:pt x="52" y="19"/>
                      <a:pt x="52" y="19"/>
                    </a:cubicBezTo>
                    <a:cubicBezTo>
                      <a:pt x="52" y="18"/>
                      <a:pt x="52" y="18"/>
                      <a:pt x="52" y="17"/>
                    </a:cubicBezTo>
                    <a:cubicBezTo>
                      <a:pt x="51" y="17"/>
                      <a:pt x="51" y="16"/>
                      <a:pt x="51" y="15"/>
                    </a:cubicBezTo>
                    <a:cubicBezTo>
                      <a:pt x="51" y="16"/>
                      <a:pt x="51" y="17"/>
                      <a:pt x="50" y="17"/>
                    </a:cubicBezTo>
                    <a:cubicBezTo>
                      <a:pt x="50" y="18"/>
                      <a:pt x="50" y="18"/>
                      <a:pt x="50" y="19"/>
                    </a:cubicBezTo>
                    <a:cubicBezTo>
                      <a:pt x="34" y="59"/>
                      <a:pt x="34" y="59"/>
                      <a:pt x="34" y="59"/>
                    </a:cubicBezTo>
                    <a:cubicBezTo>
                      <a:pt x="22" y="59"/>
                      <a:pt x="22" y="59"/>
                      <a:pt x="22" y="59"/>
                    </a:cubicBezTo>
                    <a:lnTo>
                      <a:pt x="0" y="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5" name="Freeform 456"/>
              <p:cNvSpPr/>
              <p:nvPr/>
            </p:nvSpPr>
            <p:spPr bwMode="auto">
              <a:xfrm>
                <a:off x="1412875" y="509588"/>
                <a:ext cx="180975" cy="222250"/>
              </a:xfrm>
              <a:custGeom>
                <a:avLst/>
                <a:gdLst>
                  <a:gd name="T0" fmla="*/ 2147483647 w 48"/>
                  <a:gd name="T1" fmla="*/ 2147483647 h 59"/>
                  <a:gd name="T2" fmla="*/ 2147483647 w 48"/>
                  <a:gd name="T3" fmla="*/ 2147483647 h 59"/>
                  <a:gd name="T4" fmla="*/ 2147483647 w 48"/>
                  <a:gd name="T5" fmla="*/ 2147483647 h 59"/>
                  <a:gd name="T6" fmla="*/ 2147483647 w 48"/>
                  <a:gd name="T7" fmla="*/ 2147483647 h 59"/>
                  <a:gd name="T8" fmla="*/ 2147483647 w 48"/>
                  <a:gd name="T9" fmla="*/ 2147483647 h 59"/>
                  <a:gd name="T10" fmla="*/ 2147483647 w 48"/>
                  <a:gd name="T11" fmla="*/ 2147483647 h 59"/>
                  <a:gd name="T12" fmla="*/ 2147483647 w 48"/>
                  <a:gd name="T13" fmla="*/ 2147483647 h 59"/>
                  <a:gd name="T14" fmla="*/ 2147483647 w 48"/>
                  <a:gd name="T15" fmla="*/ 2147483647 h 59"/>
                  <a:gd name="T16" fmla="*/ 2147483647 w 48"/>
                  <a:gd name="T17" fmla="*/ 2147483647 h 59"/>
                  <a:gd name="T18" fmla="*/ 2147483647 w 48"/>
                  <a:gd name="T19" fmla="*/ 2147483647 h 59"/>
                  <a:gd name="T20" fmla="*/ 2147483647 w 48"/>
                  <a:gd name="T21" fmla="*/ 2147483647 h 59"/>
                  <a:gd name="T22" fmla="*/ 2147483647 w 48"/>
                  <a:gd name="T23" fmla="*/ 2147483647 h 59"/>
                  <a:gd name="T24" fmla="*/ 2147483647 w 48"/>
                  <a:gd name="T25" fmla="*/ 2147483647 h 59"/>
                  <a:gd name="T26" fmla="*/ 2147483647 w 48"/>
                  <a:gd name="T27" fmla="*/ 2147483647 h 59"/>
                  <a:gd name="T28" fmla="*/ 2147483647 w 48"/>
                  <a:gd name="T29" fmla="*/ 2147483647 h 59"/>
                  <a:gd name="T30" fmla="*/ 2147483647 w 48"/>
                  <a:gd name="T31" fmla="*/ 2147483647 h 59"/>
                  <a:gd name="T32" fmla="*/ 2147483647 w 48"/>
                  <a:gd name="T33" fmla="*/ 2147483647 h 59"/>
                  <a:gd name="T34" fmla="*/ 2147483647 w 48"/>
                  <a:gd name="T35" fmla="*/ 2147483647 h 59"/>
                  <a:gd name="T36" fmla="*/ 2147483647 w 48"/>
                  <a:gd name="T37" fmla="*/ 2147483647 h 59"/>
                  <a:gd name="T38" fmla="*/ 2147483647 w 48"/>
                  <a:gd name="T39" fmla="*/ 2147483647 h 59"/>
                  <a:gd name="T40" fmla="*/ 2147483647 w 48"/>
                  <a:gd name="T41" fmla="*/ 2147483647 h 59"/>
                  <a:gd name="T42" fmla="*/ 2147483647 w 48"/>
                  <a:gd name="T43" fmla="*/ 2147483647 h 59"/>
                  <a:gd name="T44" fmla="*/ 2147483647 w 48"/>
                  <a:gd name="T45" fmla="*/ 2147483647 h 59"/>
                  <a:gd name="T46" fmla="*/ 2147483647 w 48"/>
                  <a:gd name="T47" fmla="*/ 2147483647 h 59"/>
                  <a:gd name="T48" fmla="*/ 2147483647 w 48"/>
                  <a:gd name="T49" fmla="*/ 2147483647 h 59"/>
                  <a:gd name="T50" fmla="*/ 2147483647 w 48"/>
                  <a:gd name="T51" fmla="*/ 2147483647 h 59"/>
                  <a:gd name="T52" fmla="*/ 0 w 48"/>
                  <a:gd name="T53" fmla="*/ 2147483647 h 59"/>
                  <a:gd name="T54" fmla="*/ 2147483647 w 48"/>
                  <a:gd name="T55" fmla="*/ 2147483647 h 59"/>
                  <a:gd name="T56" fmla="*/ 2147483647 w 48"/>
                  <a:gd name="T57" fmla="*/ 2147483647 h 59"/>
                  <a:gd name="T58" fmla="*/ 2147483647 w 48"/>
                  <a:gd name="T59" fmla="*/ 2147483647 h 59"/>
                  <a:gd name="T60" fmla="*/ 2147483647 w 48"/>
                  <a:gd name="T61" fmla="*/ 2147483647 h 59"/>
                  <a:gd name="T62" fmla="*/ 2147483647 w 48"/>
                  <a:gd name="T63" fmla="*/ 2147483647 h 59"/>
                  <a:gd name="T64" fmla="*/ 2147483647 w 48"/>
                  <a:gd name="T65" fmla="*/ 2147483647 h 59"/>
                  <a:gd name="T66" fmla="*/ 2147483647 w 48"/>
                  <a:gd name="T67" fmla="*/ 2147483647 h 59"/>
                  <a:gd name="T68" fmla="*/ 2147483647 w 48"/>
                  <a:gd name="T69" fmla="*/ 2147483647 h 59"/>
                  <a:gd name="T70" fmla="*/ 2147483647 w 48"/>
                  <a:gd name="T71" fmla="*/ 2147483647 h 59"/>
                  <a:gd name="T72" fmla="*/ 2147483647 w 48"/>
                  <a:gd name="T73" fmla="*/ 2147483647 h 59"/>
                  <a:gd name="T74" fmla="*/ 2147483647 w 48"/>
                  <a:gd name="T75" fmla="*/ 2147483647 h 59"/>
                  <a:gd name="T76" fmla="*/ 2147483647 w 48"/>
                  <a:gd name="T77" fmla="*/ 2147483647 h 59"/>
                  <a:gd name="T78" fmla="*/ 2147483647 w 48"/>
                  <a:gd name="T79" fmla="*/ 2147483647 h 59"/>
                  <a:gd name="T80" fmla="*/ 2147483647 w 48"/>
                  <a:gd name="T81" fmla="*/ 2147483647 h 59"/>
                  <a:gd name="T82" fmla="*/ 2147483647 w 48"/>
                  <a:gd name="T83" fmla="*/ 2147483647 h 59"/>
                  <a:gd name="T84" fmla="*/ 2147483647 w 48"/>
                  <a:gd name="T85" fmla="*/ 2147483647 h 59"/>
                  <a:gd name="T86" fmla="*/ 2147483647 w 48"/>
                  <a:gd name="T87" fmla="*/ 2147483647 h 59"/>
                  <a:gd name="T88" fmla="*/ 2147483647 w 48"/>
                  <a:gd name="T89" fmla="*/ 2147483647 h 59"/>
                  <a:gd name="T90" fmla="*/ 2147483647 w 48"/>
                  <a:gd name="T91" fmla="*/ 2147483647 h 59"/>
                  <a:gd name="T92" fmla="*/ 2147483647 w 48"/>
                  <a:gd name="T93" fmla="*/ 2147483647 h 59"/>
                  <a:gd name="T94" fmla="*/ 2147483647 w 48"/>
                  <a:gd name="T95" fmla="*/ 0 h 59"/>
                  <a:gd name="T96" fmla="*/ 2147483647 w 48"/>
                  <a:gd name="T97" fmla="*/ 2147483647 h 59"/>
                  <a:gd name="T98" fmla="*/ 2147483647 w 48"/>
                  <a:gd name="T99" fmla="*/ 2147483647 h 59"/>
                  <a:gd name="T100" fmla="*/ 2147483647 w 48"/>
                  <a:gd name="T101" fmla="*/ 2147483647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 h="59">
                    <a:moveTo>
                      <a:pt x="44" y="11"/>
                    </a:moveTo>
                    <a:cubicBezTo>
                      <a:pt x="43" y="12"/>
                      <a:pt x="43" y="12"/>
                      <a:pt x="43" y="12"/>
                    </a:cubicBezTo>
                    <a:cubicBezTo>
                      <a:pt x="42" y="12"/>
                      <a:pt x="42" y="13"/>
                      <a:pt x="41" y="13"/>
                    </a:cubicBezTo>
                    <a:cubicBezTo>
                      <a:pt x="40" y="13"/>
                      <a:pt x="39" y="12"/>
                      <a:pt x="39" y="12"/>
                    </a:cubicBezTo>
                    <a:cubicBezTo>
                      <a:pt x="38" y="12"/>
                      <a:pt x="37" y="11"/>
                      <a:pt x="36" y="11"/>
                    </a:cubicBezTo>
                    <a:cubicBezTo>
                      <a:pt x="35" y="10"/>
                      <a:pt x="33" y="10"/>
                      <a:pt x="32" y="9"/>
                    </a:cubicBezTo>
                    <a:cubicBezTo>
                      <a:pt x="30" y="9"/>
                      <a:pt x="29" y="9"/>
                      <a:pt x="27" y="9"/>
                    </a:cubicBezTo>
                    <a:cubicBezTo>
                      <a:pt x="25" y="9"/>
                      <a:pt x="23" y="9"/>
                      <a:pt x="22" y="9"/>
                    </a:cubicBezTo>
                    <a:cubicBezTo>
                      <a:pt x="20" y="9"/>
                      <a:pt x="19" y="10"/>
                      <a:pt x="18" y="11"/>
                    </a:cubicBezTo>
                    <a:cubicBezTo>
                      <a:pt x="17" y="11"/>
                      <a:pt x="17" y="12"/>
                      <a:pt x="16" y="13"/>
                    </a:cubicBezTo>
                    <a:cubicBezTo>
                      <a:pt x="16" y="14"/>
                      <a:pt x="16" y="15"/>
                      <a:pt x="16" y="16"/>
                    </a:cubicBezTo>
                    <a:cubicBezTo>
                      <a:pt x="16" y="17"/>
                      <a:pt x="16" y="18"/>
                      <a:pt x="17" y="19"/>
                    </a:cubicBezTo>
                    <a:cubicBezTo>
                      <a:pt x="18" y="20"/>
                      <a:pt x="19" y="21"/>
                      <a:pt x="21" y="22"/>
                    </a:cubicBezTo>
                    <a:cubicBezTo>
                      <a:pt x="22" y="22"/>
                      <a:pt x="24" y="23"/>
                      <a:pt x="26" y="23"/>
                    </a:cubicBezTo>
                    <a:cubicBezTo>
                      <a:pt x="28" y="24"/>
                      <a:pt x="30" y="24"/>
                      <a:pt x="32" y="25"/>
                    </a:cubicBezTo>
                    <a:cubicBezTo>
                      <a:pt x="34" y="26"/>
                      <a:pt x="36" y="26"/>
                      <a:pt x="38" y="27"/>
                    </a:cubicBezTo>
                    <a:cubicBezTo>
                      <a:pt x="40" y="28"/>
                      <a:pt x="42" y="29"/>
                      <a:pt x="43" y="30"/>
                    </a:cubicBezTo>
                    <a:cubicBezTo>
                      <a:pt x="45" y="31"/>
                      <a:pt x="46" y="33"/>
                      <a:pt x="47" y="34"/>
                    </a:cubicBezTo>
                    <a:cubicBezTo>
                      <a:pt x="48" y="36"/>
                      <a:pt x="48" y="38"/>
                      <a:pt x="48" y="40"/>
                    </a:cubicBezTo>
                    <a:cubicBezTo>
                      <a:pt x="48" y="43"/>
                      <a:pt x="48" y="46"/>
                      <a:pt x="47" y="48"/>
                    </a:cubicBezTo>
                    <a:cubicBezTo>
                      <a:pt x="46" y="50"/>
                      <a:pt x="44" y="52"/>
                      <a:pt x="42" y="54"/>
                    </a:cubicBezTo>
                    <a:cubicBezTo>
                      <a:pt x="40" y="56"/>
                      <a:pt x="37" y="57"/>
                      <a:pt x="34" y="58"/>
                    </a:cubicBezTo>
                    <a:cubicBezTo>
                      <a:pt x="31" y="59"/>
                      <a:pt x="28" y="59"/>
                      <a:pt x="24" y="59"/>
                    </a:cubicBezTo>
                    <a:cubicBezTo>
                      <a:pt x="21" y="59"/>
                      <a:pt x="19" y="59"/>
                      <a:pt x="17" y="59"/>
                    </a:cubicBezTo>
                    <a:cubicBezTo>
                      <a:pt x="15" y="58"/>
                      <a:pt x="13" y="58"/>
                      <a:pt x="11" y="57"/>
                    </a:cubicBezTo>
                    <a:cubicBezTo>
                      <a:pt x="9" y="57"/>
                      <a:pt x="7" y="56"/>
                      <a:pt x="5" y="55"/>
                    </a:cubicBezTo>
                    <a:cubicBezTo>
                      <a:pt x="3" y="54"/>
                      <a:pt x="2" y="53"/>
                      <a:pt x="0" y="52"/>
                    </a:cubicBezTo>
                    <a:cubicBezTo>
                      <a:pt x="4" y="46"/>
                      <a:pt x="4" y="46"/>
                      <a:pt x="4" y="46"/>
                    </a:cubicBezTo>
                    <a:cubicBezTo>
                      <a:pt x="4" y="46"/>
                      <a:pt x="5" y="46"/>
                      <a:pt x="5" y="46"/>
                    </a:cubicBezTo>
                    <a:cubicBezTo>
                      <a:pt x="6" y="45"/>
                      <a:pt x="6" y="45"/>
                      <a:pt x="7" y="45"/>
                    </a:cubicBezTo>
                    <a:cubicBezTo>
                      <a:pt x="8" y="45"/>
                      <a:pt x="9" y="45"/>
                      <a:pt x="10" y="46"/>
                    </a:cubicBezTo>
                    <a:cubicBezTo>
                      <a:pt x="11" y="47"/>
                      <a:pt x="12" y="47"/>
                      <a:pt x="13" y="48"/>
                    </a:cubicBezTo>
                    <a:cubicBezTo>
                      <a:pt x="14" y="48"/>
                      <a:pt x="16" y="49"/>
                      <a:pt x="18" y="50"/>
                    </a:cubicBezTo>
                    <a:cubicBezTo>
                      <a:pt x="19" y="50"/>
                      <a:pt x="22" y="50"/>
                      <a:pt x="24" y="50"/>
                    </a:cubicBezTo>
                    <a:cubicBezTo>
                      <a:pt x="28" y="50"/>
                      <a:pt x="31" y="50"/>
                      <a:pt x="33" y="48"/>
                    </a:cubicBezTo>
                    <a:cubicBezTo>
                      <a:pt x="35" y="47"/>
                      <a:pt x="36" y="45"/>
                      <a:pt x="36" y="42"/>
                    </a:cubicBezTo>
                    <a:cubicBezTo>
                      <a:pt x="36" y="40"/>
                      <a:pt x="35" y="39"/>
                      <a:pt x="35" y="38"/>
                    </a:cubicBezTo>
                    <a:cubicBezTo>
                      <a:pt x="34" y="37"/>
                      <a:pt x="32" y="36"/>
                      <a:pt x="31" y="36"/>
                    </a:cubicBezTo>
                    <a:cubicBezTo>
                      <a:pt x="29" y="35"/>
                      <a:pt x="27" y="35"/>
                      <a:pt x="26" y="34"/>
                    </a:cubicBezTo>
                    <a:cubicBezTo>
                      <a:pt x="24" y="34"/>
                      <a:pt x="22" y="33"/>
                      <a:pt x="20" y="33"/>
                    </a:cubicBezTo>
                    <a:cubicBezTo>
                      <a:pt x="17" y="32"/>
                      <a:pt x="15" y="31"/>
                      <a:pt x="13" y="31"/>
                    </a:cubicBezTo>
                    <a:cubicBezTo>
                      <a:pt x="12" y="30"/>
                      <a:pt x="10" y="29"/>
                      <a:pt x="8" y="28"/>
                    </a:cubicBezTo>
                    <a:cubicBezTo>
                      <a:pt x="7" y="26"/>
                      <a:pt x="5" y="25"/>
                      <a:pt x="5" y="23"/>
                    </a:cubicBezTo>
                    <a:cubicBezTo>
                      <a:pt x="4" y="21"/>
                      <a:pt x="3" y="19"/>
                      <a:pt x="3" y="16"/>
                    </a:cubicBezTo>
                    <a:cubicBezTo>
                      <a:pt x="3" y="14"/>
                      <a:pt x="4" y="12"/>
                      <a:pt x="5" y="10"/>
                    </a:cubicBezTo>
                    <a:cubicBezTo>
                      <a:pt x="6" y="8"/>
                      <a:pt x="7" y="6"/>
                      <a:pt x="9" y="5"/>
                    </a:cubicBezTo>
                    <a:cubicBezTo>
                      <a:pt x="11" y="3"/>
                      <a:pt x="14" y="2"/>
                      <a:pt x="16" y="1"/>
                    </a:cubicBezTo>
                    <a:cubicBezTo>
                      <a:pt x="19" y="0"/>
                      <a:pt x="23" y="0"/>
                      <a:pt x="26" y="0"/>
                    </a:cubicBezTo>
                    <a:cubicBezTo>
                      <a:pt x="31" y="0"/>
                      <a:pt x="34" y="0"/>
                      <a:pt x="38" y="1"/>
                    </a:cubicBezTo>
                    <a:cubicBezTo>
                      <a:pt x="42" y="2"/>
                      <a:pt x="45" y="4"/>
                      <a:pt x="47" y="6"/>
                    </a:cubicBezTo>
                    <a:lnTo>
                      <a:pt x="44" y="11"/>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6" name="Freeform 457"/>
              <p:cNvSpPr/>
              <p:nvPr/>
            </p:nvSpPr>
            <p:spPr bwMode="auto">
              <a:xfrm>
                <a:off x="1917700" y="106363"/>
                <a:ext cx="914400" cy="904875"/>
              </a:xfrm>
              <a:custGeom>
                <a:avLst/>
                <a:gdLst>
                  <a:gd name="T0" fmla="*/ 2147483647 w 243"/>
                  <a:gd name="T1" fmla="*/ 0 h 240"/>
                  <a:gd name="T2" fmla="*/ 2147483647 w 243"/>
                  <a:gd name="T3" fmla="*/ 2147483647 h 240"/>
                  <a:gd name="T4" fmla="*/ 0 w 243"/>
                  <a:gd name="T5" fmla="*/ 2147483647 h 240"/>
                  <a:gd name="T6" fmla="*/ 2147483647 w 243"/>
                  <a:gd name="T7" fmla="*/ 2147483647 h 240"/>
                  <a:gd name="T8" fmla="*/ 2147483647 w 243"/>
                  <a:gd name="T9" fmla="*/ 2147483647 h 240"/>
                  <a:gd name="T10" fmla="*/ 2147483647 w 243"/>
                  <a:gd name="T11" fmla="*/ 2147483647 h 240"/>
                  <a:gd name="T12" fmla="*/ 2147483647 w 243"/>
                  <a:gd name="T13" fmla="*/ 2147483647 h 240"/>
                  <a:gd name="T14" fmla="*/ 2147483647 w 243"/>
                  <a:gd name="T15" fmla="*/ 2147483647 h 240"/>
                  <a:gd name="T16" fmla="*/ 2147483647 w 243"/>
                  <a:gd name="T17" fmla="*/ 2147483647 h 240"/>
                  <a:gd name="T18" fmla="*/ 2147483647 w 243"/>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240">
                    <a:moveTo>
                      <a:pt x="111" y="0"/>
                    </a:moveTo>
                    <a:cubicBezTo>
                      <a:pt x="81" y="0"/>
                      <a:pt x="50" y="12"/>
                      <a:pt x="26" y="35"/>
                    </a:cubicBezTo>
                    <a:cubicBezTo>
                      <a:pt x="15" y="47"/>
                      <a:pt x="6" y="60"/>
                      <a:pt x="0" y="75"/>
                    </a:cubicBezTo>
                    <a:cubicBezTo>
                      <a:pt x="90" y="75"/>
                      <a:pt x="90" y="75"/>
                      <a:pt x="90" y="75"/>
                    </a:cubicBezTo>
                    <a:cubicBezTo>
                      <a:pt x="90" y="194"/>
                      <a:pt x="90" y="194"/>
                      <a:pt x="90" y="194"/>
                    </a:cubicBezTo>
                    <a:cubicBezTo>
                      <a:pt x="90" y="239"/>
                      <a:pt x="90" y="239"/>
                      <a:pt x="90" y="239"/>
                    </a:cubicBezTo>
                    <a:cubicBezTo>
                      <a:pt x="97" y="240"/>
                      <a:pt x="104" y="240"/>
                      <a:pt x="111" y="240"/>
                    </a:cubicBezTo>
                    <a:cubicBezTo>
                      <a:pt x="142" y="240"/>
                      <a:pt x="173" y="229"/>
                      <a:pt x="196" y="205"/>
                    </a:cubicBezTo>
                    <a:cubicBezTo>
                      <a:pt x="243" y="158"/>
                      <a:pt x="243" y="82"/>
                      <a:pt x="196" y="35"/>
                    </a:cubicBezTo>
                    <a:cubicBezTo>
                      <a:pt x="173" y="12"/>
                      <a:pt x="142" y="0"/>
                      <a:pt x="111" y="0"/>
                    </a:cubicBezTo>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7" name="Freeform 458"/>
              <p:cNvSpPr/>
              <p:nvPr/>
            </p:nvSpPr>
            <p:spPr bwMode="auto">
              <a:xfrm>
                <a:off x="1882775" y="388938"/>
                <a:ext cx="373063" cy="617538"/>
              </a:xfrm>
              <a:custGeom>
                <a:avLst/>
                <a:gdLst>
                  <a:gd name="T0" fmla="*/ 2147483647 w 99"/>
                  <a:gd name="T1" fmla="*/ 0 h 164"/>
                  <a:gd name="T2" fmla="*/ 2147483647 w 99"/>
                  <a:gd name="T3" fmla="*/ 0 h 164"/>
                  <a:gd name="T4" fmla="*/ 2147483647 w 99"/>
                  <a:gd name="T5" fmla="*/ 2147483647 h 164"/>
                  <a:gd name="T6" fmla="*/ 2147483647 w 99"/>
                  <a:gd name="T7" fmla="*/ 2147483647 h 164"/>
                  <a:gd name="T8" fmla="*/ 2147483647 w 99"/>
                  <a:gd name="T9" fmla="*/ 2147483647 h 164"/>
                  <a:gd name="T10" fmla="*/ 2147483647 w 99"/>
                  <a:gd name="T11" fmla="*/ 2147483647 h 164"/>
                  <a:gd name="T12" fmla="*/ 0 w 99"/>
                  <a:gd name="T13" fmla="*/ 2147483647 h 164"/>
                  <a:gd name="T14" fmla="*/ 2147483647 w 99"/>
                  <a:gd name="T15" fmla="*/ 2147483647 h 164"/>
                  <a:gd name="T16" fmla="*/ 2147483647 w 99"/>
                  <a:gd name="T17" fmla="*/ 2147483647 h 164"/>
                  <a:gd name="T18" fmla="*/ 2147483647 w 99"/>
                  <a:gd name="T19" fmla="*/ 2147483647 h 164"/>
                  <a:gd name="T20" fmla="*/ 2147483647 w 99"/>
                  <a:gd name="T21" fmla="*/ 2147483647 h 164"/>
                  <a:gd name="T22" fmla="*/ 2147483647 w 99"/>
                  <a:gd name="T23" fmla="*/ 0 h 1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164">
                    <a:moveTo>
                      <a:pt x="99" y="0"/>
                    </a:moveTo>
                    <a:cubicBezTo>
                      <a:pt x="9" y="0"/>
                      <a:pt x="9" y="0"/>
                      <a:pt x="9" y="0"/>
                    </a:cubicBezTo>
                    <a:cubicBezTo>
                      <a:pt x="5" y="10"/>
                      <a:pt x="2" y="20"/>
                      <a:pt x="1" y="31"/>
                    </a:cubicBezTo>
                    <a:cubicBezTo>
                      <a:pt x="68" y="31"/>
                      <a:pt x="68" y="31"/>
                      <a:pt x="68" y="31"/>
                    </a:cubicBezTo>
                    <a:cubicBezTo>
                      <a:pt x="68" y="34"/>
                      <a:pt x="68" y="34"/>
                      <a:pt x="68" y="34"/>
                    </a:cubicBezTo>
                    <a:cubicBezTo>
                      <a:pt x="1" y="34"/>
                      <a:pt x="1" y="34"/>
                      <a:pt x="1" y="34"/>
                    </a:cubicBezTo>
                    <a:cubicBezTo>
                      <a:pt x="0" y="38"/>
                      <a:pt x="0" y="42"/>
                      <a:pt x="0" y="46"/>
                    </a:cubicBezTo>
                    <a:cubicBezTo>
                      <a:pt x="66" y="46"/>
                      <a:pt x="66" y="46"/>
                      <a:pt x="66" y="46"/>
                    </a:cubicBezTo>
                    <a:cubicBezTo>
                      <a:pt x="66" y="153"/>
                      <a:pt x="66" y="153"/>
                      <a:pt x="66" y="153"/>
                    </a:cubicBezTo>
                    <a:cubicBezTo>
                      <a:pt x="77" y="158"/>
                      <a:pt x="88" y="162"/>
                      <a:pt x="99" y="164"/>
                    </a:cubicBezTo>
                    <a:cubicBezTo>
                      <a:pt x="99" y="119"/>
                      <a:pt x="99" y="119"/>
                      <a:pt x="99" y="119"/>
                    </a:cubicBezTo>
                    <a:cubicBezTo>
                      <a:pt x="99" y="0"/>
                      <a:pt x="99" y="0"/>
                      <a:pt x="99" y="0"/>
                    </a:cubicBezTo>
                  </a:path>
                </a:pathLst>
              </a:custGeom>
              <a:solidFill>
                <a:srgbClr val="CDD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8" name="Freeform 459"/>
              <p:cNvSpPr/>
              <p:nvPr/>
            </p:nvSpPr>
            <p:spPr bwMode="auto">
              <a:xfrm>
                <a:off x="1887538" y="504826"/>
                <a:ext cx="252413" cy="12700"/>
              </a:xfrm>
              <a:custGeom>
                <a:avLst/>
                <a:gdLst>
                  <a:gd name="T0" fmla="*/ 2147483647 w 67"/>
                  <a:gd name="T1" fmla="*/ 0 h 3"/>
                  <a:gd name="T2" fmla="*/ 0 w 67"/>
                  <a:gd name="T3" fmla="*/ 0 h 3"/>
                  <a:gd name="T4" fmla="*/ 0 w 67"/>
                  <a:gd name="T5" fmla="*/ 2147483647 h 3"/>
                  <a:gd name="T6" fmla="*/ 2147483647 w 67"/>
                  <a:gd name="T7" fmla="*/ 2147483647 h 3"/>
                  <a:gd name="T8" fmla="*/ 2147483647 w 67"/>
                  <a:gd name="T9" fmla="*/ 0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3">
                    <a:moveTo>
                      <a:pt x="67" y="0"/>
                    </a:moveTo>
                    <a:cubicBezTo>
                      <a:pt x="0" y="0"/>
                      <a:pt x="0" y="0"/>
                      <a:pt x="0" y="0"/>
                    </a:cubicBezTo>
                    <a:cubicBezTo>
                      <a:pt x="0" y="1"/>
                      <a:pt x="0" y="2"/>
                      <a:pt x="0" y="3"/>
                    </a:cubicBezTo>
                    <a:cubicBezTo>
                      <a:pt x="67" y="3"/>
                      <a:pt x="67" y="3"/>
                      <a:pt x="67" y="3"/>
                    </a:cubicBezTo>
                    <a:cubicBezTo>
                      <a:pt x="67" y="0"/>
                      <a:pt x="67" y="0"/>
                      <a:pt x="67" y="0"/>
                    </a:cubicBezTo>
                  </a:path>
                </a:pathLst>
              </a:custGeom>
              <a:solidFill>
                <a:srgbClr val="234A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99" name="Freeform 460"/>
              <p:cNvSpPr/>
              <p:nvPr/>
            </p:nvSpPr>
            <p:spPr bwMode="auto">
              <a:xfrm>
                <a:off x="1882775" y="561976"/>
                <a:ext cx="249238" cy="403225"/>
              </a:xfrm>
              <a:custGeom>
                <a:avLst/>
                <a:gdLst>
                  <a:gd name="T0" fmla="*/ 2147483647 w 66"/>
                  <a:gd name="T1" fmla="*/ 0 h 107"/>
                  <a:gd name="T2" fmla="*/ 0 w 66"/>
                  <a:gd name="T3" fmla="*/ 0 h 107"/>
                  <a:gd name="T4" fmla="*/ 2147483647 w 66"/>
                  <a:gd name="T5" fmla="*/ 2147483647 h 107"/>
                  <a:gd name="T6" fmla="*/ 2147483647 w 66"/>
                  <a:gd name="T7" fmla="*/ 2147483647 h 107"/>
                  <a:gd name="T8" fmla="*/ 2147483647 w 66"/>
                  <a:gd name="T9" fmla="*/ 0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107">
                    <a:moveTo>
                      <a:pt x="66" y="0"/>
                    </a:moveTo>
                    <a:cubicBezTo>
                      <a:pt x="0" y="0"/>
                      <a:pt x="0" y="0"/>
                      <a:pt x="0" y="0"/>
                    </a:cubicBezTo>
                    <a:cubicBezTo>
                      <a:pt x="0" y="30"/>
                      <a:pt x="12" y="61"/>
                      <a:pt x="35" y="84"/>
                    </a:cubicBezTo>
                    <a:cubicBezTo>
                      <a:pt x="45" y="94"/>
                      <a:pt x="55" y="101"/>
                      <a:pt x="66" y="107"/>
                    </a:cubicBezTo>
                    <a:cubicBezTo>
                      <a:pt x="66" y="0"/>
                      <a:pt x="66" y="0"/>
                      <a:pt x="66" y="0"/>
                    </a:cubicBezTo>
                  </a:path>
                </a:pathLst>
              </a:custGeom>
              <a:solidFill>
                <a:srgbClr val="5C9D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0" name="Freeform 461"/>
              <p:cNvSpPr/>
              <p:nvPr/>
            </p:nvSpPr>
            <p:spPr bwMode="auto">
              <a:xfrm>
                <a:off x="1838325" y="0"/>
                <a:ext cx="993775" cy="995363"/>
              </a:xfrm>
              <a:custGeom>
                <a:avLst/>
                <a:gdLst>
                  <a:gd name="T0" fmla="*/ 2147483647 w 264"/>
                  <a:gd name="T1" fmla="*/ 2147483647 h 264"/>
                  <a:gd name="T2" fmla="*/ 2147483647 w 264"/>
                  <a:gd name="T3" fmla="*/ 2147483647 h 264"/>
                  <a:gd name="T4" fmla="*/ 2147483647 w 264"/>
                  <a:gd name="T5" fmla="*/ 2147483647 h 264"/>
                  <a:gd name="T6" fmla="*/ 2147483647 w 264"/>
                  <a:gd name="T7" fmla="*/ 2147483647 h 264"/>
                  <a:gd name="T8" fmla="*/ 2147483647 w 264"/>
                  <a:gd name="T9" fmla="*/ 2147483647 h 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264">
                    <a:moveTo>
                      <a:pt x="217" y="217"/>
                    </a:moveTo>
                    <a:cubicBezTo>
                      <a:pt x="170" y="264"/>
                      <a:pt x="94" y="264"/>
                      <a:pt x="47" y="217"/>
                    </a:cubicBezTo>
                    <a:cubicBezTo>
                      <a:pt x="0" y="170"/>
                      <a:pt x="0" y="94"/>
                      <a:pt x="47" y="47"/>
                    </a:cubicBezTo>
                    <a:cubicBezTo>
                      <a:pt x="94" y="0"/>
                      <a:pt x="170" y="0"/>
                      <a:pt x="217" y="47"/>
                    </a:cubicBezTo>
                    <a:cubicBezTo>
                      <a:pt x="264" y="94"/>
                      <a:pt x="264" y="170"/>
                      <a:pt x="217" y="217"/>
                    </a:cubicBez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1" name="Freeform 462"/>
              <p:cNvSpPr/>
              <p:nvPr/>
            </p:nvSpPr>
            <p:spPr bwMode="auto">
              <a:xfrm>
                <a:off x="1863725" y="26988"/>
                <a:ext cx="941388" cy="942975"/>
              </a:xfrm>
              <a:custGeom>
                <a:avLst/>
                <a:gdLst>
                  <a:gd name="T0" fmla="*/ 2147483647 w 250"/>
                  <a:gd name="T1" fmla="*/ 2147483647 h 250"/>
                  <a:gd name="T2" fmla="*/ 2147483647 w 250"/>
                  <a:gd name="T3" fmla="*/ 2147483647 h 250"/>
                  <a:gd name="T4" fmla="*/ 2147483647 w 250"/>
                  <a:gd name="T5" fmla="*/ 2147483647 h 250"/>
                  <a:gd name="T6" fmla="*/ 2147483647 w 250"/>
                  <a:gd name="T7" fmla="*/ 2147483647 h 250"/>
                  <a:gd name="T8" fmla="*/ 2147483647 w 250"/>
                  <a:gd name="T9" fmla="*/ 2147483647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250">
                    <a:moveTo>
                      <a:pt x="206" y="206"/>
                    </a:moveTo>
                    <a:cubicBezTo>
                      <a:pt x="161" y="250"/>
                      <a:pt x="89" y="250"/>
                      <a:pt x="45" y="206"/>
                    </a:cubicBezTo>
                    <a:cubicBezTo>
                      <a:pt x="0" y="161"/>
                      <a:pt x="0" y="89"/>
                      <a:pt x="45" y="45"/>
                    </a:cubicBezTo>
                    <a:cubicBezTo>
                      <a:pt x="89" y="0"/>
                      <a:pt x="161" y="0"/>
                      <a:pt x="206" y="45"/>
                    </a:cubicBezTo>
                    <a:cubicBezTo>
                      <a:pt x="250" y="89"/>
                      <a:pt x="250" y="161"/>
                      <a:pt x="206" y="206"/>
                    </a:cubicBez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2" name="Freeform 463"/>
              <p:cNvSpPr/>
              <p:nvPr/>
            </p:nvSpPr>
            <p:spPr bwMode="auto">
              <a:xfrm>
                <a:off x="2025650" y="185738"/>
                <a:ext cx="746125" cy="746125"/>
              </a:xfrm>
              <a:custGeom>
                <a:avLst/>
                <a:gdLst>
                  <a:gd name="T0" fmla="*/ 2147483647 w 198"/>
                  <a:gd name="T1" fmla="*/ 2147483647 h 198"/>
                  <a:gd name="T2" fmla="*/ 2147483647 w 198"/>
                  <a:gd name="T3" fmla="*/ 2147483647 h 198"/>
                  <a:gd name="T4" fmla="*/ 2147483647 w 198"/>
                  <a:gd name="T5" fmla="*/ 2147483647 h 198"/>
                  <a:gd name="T6" fmla="*/ 2147483647 w 198"/>
                  <a:gd name="T7" fmla="*/ 2147483647 h 198"/>
                  <a:gd name="T8" fmla="*/ 2147483647 w 198"/>
                  <a:gd name="T9" fmla="*/ 2147483647 h 198"/>
                  <a:gd name="T10" fmla="*/ 2147483647 w 198"/>
                  <a:gd name="T11" fmla="*/ 2147483647 h 198"/>
                  <a:gd name="T12" fmla="*/ 2147483647 w 198"/>
                  <a:gd name="T13" fmla="*/ 2147483647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198">
                    <a:moveTo>
                      <a:pt x="196" y="77"/>
                    </a:moveTo>
                    <a:cubicBezTo>
                      <a:pt x="191" y="69"/>
                      <a:pt x="184" y="60"/>
                      <a:pt x="176" y="53"/>
                    </a:cubicBezTo>
                    <a:cubicBezTo>
                      <a:pt x="132" y="8"/>
                      <a:pt x="68" y="0"/>
                      <a:pt x="34" y="34"/>
                    </a:cubicBezTo>
                    <a:cubicBezTo>
                      <a:pt x="0" y="68"/>
                      <a:pt x="8" y="132"/>
                      <a:pt x="52" y="176"/>
                    </a:cubicBezTo>
                    <a:cubicBezTo>
                      <a:pt x="60" y="184"/>
                      <a:pt x="69" y="191"/>
                      <a:pt x="78" y="197"/>
                    </a:cubicBezTo>
                    <a:cubicBezTo>
                      <a:pt x="109" y="198"/>
                      <a:pt x="140" y="187"/>
                      <a:pt x="163" y="164"/>
                    </a:cubicBezTo>
                    <a:cubicBezTo>
                      <a:pt x="187" y="140"/>
                      <a:pt x="198" y="108"/>
                      <a:pt x="196" y="77"/>
                    </a:cubicBezTo>
                    <a:close/>
                  </a:path>
                </a:pathLst>
              </a:custGeom>
              <a:solidFill>
                <a:srgbClr val="DA7B5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3" name="Freeform 464"/>
              <p:cNvSpPr/>
              <p:nvPr/>
            </p:nvSpPr>
            <p:spPr bwMode="auto">
              <a:xfrm>
                <a:off x="2500313" y="663576"/>
                <a:ext cx="136525" cy="136525"/>
              </a:xfrm>
              <a:custGeom>
                <a:avLst/>
                <a:gdLst>
                  <a:gd name="T0" fmla="*/ 2147483647 w 36"/>
                  <a:gd name="T1" fmla="*/ 2147483647 h 36"/>
                  <a:gd name="T2" fmla="*/ 2147483647 w 36"/>
                  <a:gd name="T3" fmla="*/ 2147483647 h 36"/>
                  <a:gd name="T4" fmla="*/ 2147483647 w 36"/>
                  <a:gd name="T5" fmla="*/ 2147483647 h 36"/>
                  <a:gd name="T6" fmla="*/ 2147483647 w 36"/>
                  <a:gd name="T7" fmla="*/ 2147483647 h 36"/>
                  <a:gd name="T8" fmla="*/ 2147483647 w 36"/>
                  <a:gd name="T9" fmla="*/ 2147483647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36">
                    <a:moveTo>
                      <a:pt x="30" y="33"/>
                    </a:moveTo>
                    <a:cubicBezTo>
                      <a:pt x="26" y="36"/>
                      <a:pt x="21" y="36"/>
                      <a:pt x="18" y="33"/>
                    </a:cubicBezTo>
                    <a:cubicBezTo>
                      <a:pt x="3" y="19"/>
                      <a:pt x="3" y="19"/>
                      <a:pt x="3" y="19"/>
                    </a:cubicBezTo>
                    <a:cubicBezTo>
                      <a:pt x="0" y="15"/>
                      <a:pt x="0" y="10"/>
                      <a:pt x="3" y="6"/>
                    </a:cubicBezTo>
                    <a:cubicBezTo>
                      <a:pt x="6" y="3"/>
                      <a:pt x="6" y="3"/>
                      <a:pt x="6" y="3"/>
                    </a:cubicBezTo>
                    <a:cubicBezTo>
                      <a:pt x="10" y="0"/>
                      <a:pt x="15" y="0"/>
                      <a:pt x="19" y="3"/>
                    </a:cubicBezTo>
                    <a:cubicBezTo>
                      <a:pt x="33" y="17"/>
                      <a:pt x="33" y="17"/>
                      <a:pt x="33" y="17"/>
                    </a:cubicBezTo>
                    <a:cubicBezTo>
                      <a:pt x="36" y="21"/>
                      <a:pt x="36" y="26"/>
                      <a:pt x="33" y="30"/>
                    </a:cubicBezTo>
                    <a:lnTo>
                      <a:pt x="30" y="33"/>
                    </a:lnTo>
                    <a:close/>
                  </a:path>
                </a:pathLst>
              </a:custGeom>
              <a:solidFill>
                <a:srgbClr val="C165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4" name="Freeform 465"/>
              <p:cNvSpPr/>
              <p:nvPr/>
            </p:nvSpPr>
            <p:spPr bwMode="auto">
              <a:xfrm>
                <a:off x="2006600" y="169863"/>
                <a:ext cx="660400" cy="655638"/>
              </a:xfrm>
              <a:custGeom>
                <a:avLst/>
                <a:gdLst>
                  <a:gd name="T0" fmla="*/ 2147483647 w 175"/>
                  <a:gd name="T1" fmla="*/ 2147483647 h 174"/>
                  <a:gd name="T2" fmla="*/ 2147483647 w 175"/>
                  <a:gd name="T3" fmla="*/ 2147483647 h 174"/>
                  <a:gd name="T4" fmla="*/ 2147483647 w 175"/>
                  <a:gd name="T5" fmla="*/ 2147483647 h 174"/>
                  <a:gd name="T6" fmla="*/ 2147483647 w 175"/>
                  <a:gd name="T7" fmla="*/ 2147483647 h 174"/>
                  <a:gd name="T8" fmla="*/ 2147483647 w 175"/>
                  <a:gd name="T9" fmla="*/ 2147483647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4">
                    <a:moveTo>
                      <a:pt x="144" y="143"/>
                    </a:moveTo>
                    <a:cubicBezTo>
                      <a:pt x="113" y="174"/>
                      <a:pt x="62" y="174"/>
                      <a:pt x="31" y="143"/>
                    </a:cubicBezTo>
                    <a:cubicBezTo>
                      <a:pt x="0" y="112"/>
                      <a:pt x="0" y="62"/>
                      <a:pt x="31" y="31"/>
                    </a:cubicBezTo>
                    <a:cubicBezTo>
                      <a:pt x="62" y="0"/>
                      <a:pt x="113" y="0"/>
                      <a:pt x="144" y="31"/>
                    </a:cubicBezTo>
                    <a:cubicBezTo>
                      <a:pt x="175" y="62"/>
                      <a:pt x="175" y="112"/>
                      <a:pt x="144" y="143"/>
                    </a:cubicBezTo>
                    <a:close/>
                  </a:path>
                </a:pathLst>
              </a:custGeom>
              <a:solidFill>
                <a:srgbClr val="C1653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5" name="Freeform 466"/>
              <p:cNvSpPr/>
              <p:nvPr/>
            </p:nvSpPr>
            <p:spPr bwMode="auto">
              <a:xfrm>
                <a:off x="2033588" y="196851"/>
                <a:ext cx="606425" cy="603250"/>
              </a:xfrm>
              <a:custGeom>
                <a:avLst/>
                <a:gdLst>
                  <a:gd name="T0" fmla="*/ 2147483647 w 161"/>
                  <a:gd name="T1" fmla="*/ 2147483647 h 160"/>
                  <a:gd name="T2" fmla="*/ 2147483647 w 161"/>
                  <a:gd name="T3" fmla="*/ 2147483647 h 160"/>
                  <a:gd name="T4" fmla="*/ 2147483647 w 161"/>
                  <a:gd name="T5" fmla="*/ 2147483647 h 160"/>
                  <a:gd name="T6" fmla="*/ 2147483647 w 161"/>
                  <a:gd name="T7" fmla="*/ 2147483647 h 160"/>
                  <a:gd name="T8" fmla="*/ 2147483647 w 161"/>
                  <a:gd name="T9" fmla="*/ 2147483647 h 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160">
                    <a:moveTo>
                      <a:pt x="132" y="132"/>
                    </a:moveTo>
                    <a:cubicBezTo>
                      <a:pt x="104" y="160"/>
                      <a:pt x="57" y="160"/>
                      <a:pt x="29" y="132"/>
                    </a:cubicBezTo>
                    <a:cubicBezTo>
                      <a:pt x="0" y="103"/>
                      <a:pt x="0" y="57"/>
                      <a:pt x="29" y="29"/>
                    </a:cubicBezTo>
                    <a:cubicBezTo>
                      <a:pt x="57" y="0"/>
                      <a:pt x="104" y="0"/>
                      <a:pt x="132" y="29"/>
                    </a:cubicBezTo>
                    <a:cubicBezTo>
                      <a:pt x="161" y="57"/>
                      <a:pt x="161" y="103"/>
                      <a:pt x="132"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6" name="Freeform 467"/>
              <p:cNvSpPr/>
              <p:nvPr/>
            </p:nvSpPr>
            <p:spPr bwMode="auto">
              <a:xfrm>
                <a:off x="2066925" y="230188"/>
                <a:ext cx="539750" cy="534988"/>
              </a:xfrm>
              <a:custGeom>
                <a:avLst/>
                <a:gdLst>
                  <a:gd name="T0" fmla="*/ 2147483647 w 143"/>
                  <a:gd name="T1" fmla="*/ 2147483647 h 142"/>
                  <a:gd name="T2" fmla="*/ 2147483647 w 143"/>
                  <a:gd name="T3" fmla="*/ 2147483647 h 142"/>
                  <a:gd name="T4" fmla="*/ 2147483647 w 143"/>
                  <a:gd name="T5" fmla="*/ 2147483647 h 142"/>
                  <a:gd name="T6" fmla="*/ 2147483647 w 143"/>
                  <a:gd name="T7" fmla="*/ 2147483647 h 142"/>
                  <a:gd name="T8" fmla="*/ 2147483647 w 143"/>
                  <a:gd name="T9" fmla="*/ 2147483647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142">
                    <a:moveTo>
                      <a:pt x="26" y="25"/>
                    </a:moveTo>
                    <a:cubicBezTo>
                      <a:pt x="51" y="0"/>
                      <a:pt x="92" y="0"/>
                      <a:pt x="117" y="25"/>
                    </a:cubicBezTo>
                    <a:cubicBezTo>
                      <a:pt x="143" y="51"/>
                      <a:pt x="143" y="92"/>
                      <a:pt x="117" y="117"/>
                    </a:cubicBezTo>
                    <a:cubicBezTo>
                      <a:pt x="92" y="142"/>
                      <a:pt x="51" y="142"/>
                      <a:pt x="26" y="117"/>
                    </a:cubicBezTo>
                    <a:cubicBezTo>
                      <a:pt x="0" y="92"/>
                      <a:pt x="0" y="51"/>
                      <a:pt x="26" y="25"/>
                    </a:cubicBezTo>
                    <a:close/>
                  </a:path>
                </a:pathLst>
              </a:custGeom>
              <a:solidFill>
                <a:srgbClr val="30363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7" name="Freeform 468"/>
              <p:cNvSpPr/>
              <p:nvPr/>
            </p:nvSpPr>
            <p:spPr bwMode="auto">
              <a:xfrm>
                <a:off x="2154238" y="317501"/>
                <a:ext cx="447675" cy="447675"/>
              </a:xfrm>
              <a:custGeom>
                <a:avLst/>
                <a:gdLst>
                  <a:gd name="T0" fmla="*/ 2147483647 w 119"/>
                  <a:gd name="T1" fmla="*/ 2147483647 h 119"/>
                  <a:gd name="T2" fmla="*/ 2147483647 w 119"/>
                  <a:gd name="T3" fmla="*/ 2147483647 h 119"/>
                  <a:gd name="T4" fmla="*/ 2147483647 w 119"/>
                  <a:gd name="T5" fmla="*/ 2147483647 h 119"/>
                  <a:gd name="T6" fmla="*/ 2147483647 w 119"/>
                  <a:gd name="T7" fmla="*/ 2147483647 h 119"/>
                  <a:gd name="T8" fmla="*/ 2147483647 w 119"/>
                  <a:gd name="T9" fmla="*/ 2147483647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19">
                    <a:moveTo>
                      <a:pt x="15" y="104"/>
                    </a:moveTo>
                    <a:cubicBezTo>
                      <a:pt x="40" y="119"/>
                      <a:pt x="73" y="116"/>
                      <a:pt x="94" y="94"/>
                    </a:cubicBezTo>
                    <a:cubicBezTo>
                      <a:pt x="116" y="73"/>
                      <a:pt x="119" y="40"/>
                      <a:pt x="104" y="15"/>
                    </a:cubicBezTo>
                    <a:cubicBezTo>
                      <a:pt x="79" y="0"/>
                      <a:pt x="46" y="3"/>
                      <a:pt x="25" y="25"/>
                    </a:cubicBezTo>
                    <a:cubicBezTo>
                      <a:pt x="4" y="46"/>
                      <a:pt x="0" y="79"/>
                      <a:pt x="15" y="104"/>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8" name="Freeform 469"/>
              <p:cNvSpPr/>
              <p:nvPr/>
            </p:nvSpPr>
            <p:spPr bwMode="auto">
              <a:xfrm>
                <a:off x="1468438" y="1681163"/>
                <a:ext cx="1025525" cy="347663"/>
              </a:xfrm>
              <a:custGeom>
                <a:avLst/>
                <a:gdLst>
                  <a:gd name="T0" fmla="*/ 2147483647 w 272"/>
                  <a:gd name="T1" fmla="*/ 2147483647 h 92"/>
                  <a:gd name="T2" fmla="*/ 2147483647 w 272"/>
                  <a:gd name="T3" fmla="*/ 2147483647 h 92"/>
                  <a:gd name="T4" fmla="*/ 2147483647 w 272"/>
                  <a:gd name="T5" fmla="*/ 2147483647 h 92"/>
                  <a:gd name="T6" fmla="*/ 2147483647 w 272"/>
                  <a:gd name="T7" fmla="*/ 2147483647 h 92"/>
                  <a:gd name="T8" fmla="*/ 0 w 272"/>
                  <a:gd name="T9" fmla="*/ 2147483647 h 92"/>
                  <a:gd name="T10" fmla="*/ 2147483647 w 272"/>
                  <a:gd name="T11" fmla="*/ 2147483647 h 92"/>
                  <a:gd name="T12" fmla="*/ 2147483647 w 272"/>
                  <a:gd name="T13" fmla="*/ 2147483647 h 92"/>
                  <a:gd name="T14" fmla="*/ 2147483647 w 272"/>
                  <a:gd name="T15" fmla="*/ 2147483647 h 92"/>
                  <a:gd name="T16" fmla="*/ 2147483647 w 272"/>
                  <a:gd name="T17" fmla="*/ 2147483647 h 92"/>
                  <a:gd name="T18" fmla="*/ 2147483647 w 272"/>
                  <a:gd name="T19" fmla="*/ 2147483647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92">
                    <a:moveTo>
                      <a:pt x="270" y="17"/>
                    </a:moveTo>
                    <a:cubicBezTo>
                      <a:pt x="270" y="16"/>
                      <a:pt x="269" y="15"/>
                      <a:pt x="268" y="15"/>
                    </a:cubicBezTo>
                    <a:cubicBezTo>
                      <a:pt x="234" y="6"/>
                      <a:pt x="192" y="0"/>
                      <a:pt x="175" y="7"/>
                    </a:cubicBezTo>
                    <a:cubicBezTo>
                      <a:pt x="14" y="70"/>
                      <a:pt x="14" y="70"/>
                      <a:pt x="14" y="70"/>
                    </a:cubicBezTo>
                    <a:cubicBezTo>
                      <a:pt x="9" y="72"/>
                      <a:pt x="4" y="74"/>
                      <a:pt x="0" y="78"/>
                    </a:cubicBezTo>
                    <a:cubicBezTo>
                      <a:pt x="7" y="92"/>
                      <a:pt x="7" y="92"/>
                      <a:pt x="7" y="92"/>
                    </a:cubicBezTo>
                    <a:cubicBezTo>
                      <a:pt x="9" y="91"/>
                      <a:pt x="11" y="90"/>
                      <a:pt x="13" y="89"/>
                    </a:cubicBezTo>
                    <a:cubicBezTo>
                      <a:pt x="172" y="19"/>
                      <a:pt x="172" y="19"/>
                      <a:pt x="172" y="19"/>
                    </a:cubicBezTo>
                    <a:cubicBezTo>
                      <a:pt x="190" y="11"/>
                      <a:pt x="232" y="16"/>
                      <a:pt x="267" y="27"/>
                    </a:cubicBezTo>
                    <a:cubicBezTo>
                      <a:pt x="271" y="25"/>
                      <a:pt x="272" y="21"/>
                      <a:pt x="270" y="17"/>
                    </a:cubicBezTo>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09" name="Freeform 470"/>
              <p:cNvSpPr/>
              <p:nvPr/>
            </p:nvSpPr>
            <p:spPr bwMode="auto">
              <a:xfrm>
                <a:off x="1495425" y="1716088"/>
                <a:ext cx="993775" cy="312738"/>
              </a:xfrm>
              <a:custGeom>
                <a:avLst/>
                <a:gdLst>
                  <a:gd name="T0" fmla="*/ 2147483647 w 264"/>
                  <a:gd name="T1" fmla="*/ 2147483647 h 83"/>
                  <a:gd name="T2" fmla="*/ 2147483647 w 264"/>
                  <a:gd name="T3" fmla="*/ 2147483647 h 83"/>
                  <a:gd name="T4" fmla="*/ 2147483647 w 264"/>
                  <a:gd name="T5" fmla="*/ 2147483647 h 83"/>
                  <a:gd name="T6" fmla="*/ 0 w 264"/>
                  <a:gd name="T7" fmla="*/ 2147483647 h 83"/>
                  <a:gd name="T8" fmla="*/ 0 w 264"/>
                  <a:gd name="T9" fmla="*/ 2147483647 h 83"/>
                  <a:gd name="T10" fmla="*/ 2147483647 w 264"/>
                  <a:gd name="T11" fmla="*/ 2147483647 h 83"/>
                  <a:gd name="T12" fmla="*/ 2147483647 w 264"/>
                  <a:gd name="T13" fmla="*/ 2147483647 h 83"/>
                  <a:gd name="T14" fmla="*/ 2147483647 w 264"/>
                  <a:gd name="T15" fmla="*/ 2147483647 h 83"/>
                  <a:gd name="T16" fmla="*/ 2147483647 w 264"/>
                  <a:gd name="T17" fmla="*/ 2147483647 h 83"/>
                  <a:gd name="T18" fmla="*/ 2147483647 w 264"/>
                  <a:gd name="T19" fmla="*/ 2147483647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83">
                    <a:moveTo>
                      <a:pt x="261" y="16"/>
                    </a:moveTo>
                    <a:cubicBezTo>
                      <a:pt x="225" y="5"/>
                      <a:pt x="183" y="0"/>
                      <a:pt x="165" y="8"/>
                    </a:cubicBezTo>
                    <a:cubicBezTo>
                      <a:pt x="5" y="79"/>
                      <a:pt x="5" y="79"/>
                      <a:pt x="5" y="79"/>
                    </a:cubicBezTo>
                    <a:cubicBezTo>
                      <a:pt x="3" y="80"/>
                      <a:pt x="2" y="81"/>
                      <a:pt x="0" y="82"/>
                    </a:cubicBezTo>
                    <a:cubicBezTo>
                      <a:pt x="0" y="83"/>
                      <a:pt x="0" y="83"/>
                      <a:pt x="0" y="83"/>
                    </a:cubicBezTo>
                    <a:cubicBezTo>
                      <a:pt x="2" y="82"/>
                      <a:pt x="4" y="81"/>
                      <a:pt x="6" y="80"/>
                    </a:cubicBezTo>
                    <a:cubicBezTo>
                      <a:pt x="165" y="10"/>
                      <a:pt x="165" y="10"/>
                      <a:pt x="165" y="10"/>
                    </a:cubicBezTo>
                    <a:cubicBezTo>
                      <a:pt x="183" y="2"/>
                      <a:pt x="225" y="7"/>
                      <a:pt x="260" y="18"/>
                    </a:cubicBezTo>
                    <a:cubicBezTo>
                      <a:pt x="262" y="17"/>
                      <a:pt x="264" y="15"/>
                      <a:pt x="264" y="12"/>
                    </a:cubicBezTo>
                    <a:cubicBezTo>
                      <a:pt x="263" y="14"/>
                      <a:pt x="262" y="15"/>
                      <a:pt x="261" y="16"/>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0" name="Freeform 471"/>
              <p:cNvSpPr/>
              <p:nvPr/>
            </p:nvSpPr>
            <p:spPr bwMode="auto">
              <a:xfrm>
                <a:off x="1608138" y="1508126"/>
                <a:ext cx="828675" cy="690563"/>
              </a:xfrm>
              <a:custGeom>
                <a:avLst/>
                <a:gdLst>
                  <a:gd name="T0" fmla="*/ 0 w 220"/>
                  <a:gd name="T1" fmla="*/ 2147483647 h 183"/>
                  <a:gd name="T2" fmla="*/ 0 w 220"/>
                  <a:gd name="T3" fmla="*/ 2147483647 h 183"/>
                  <a:gd name="T4" fmla="*/ 2147483647 w 220"/>
                  <a:gd name="T5" fmla="*/ 2147483647 h 183"/>
                  <a:gd name="T6" fmla="*/ 2147483647 w 220"/>
                  <a:gd name="T7" fmla="*/ 2147483647 h 183"/>
                  <a:gd name="T8" fmla="*/ 2147483647 w 220"/>
                  <a:gd name="T9" fmla="*/ 0 h 183"/>
                  <a:gd name="T10" fmla="*/ 2147483647 w 220"/>
                  <a:gd name="T11" fmla="*/ 2147483647 h 183"/>
                  <a:gd name="T12" fmla="*/ 2147483647 w 220"/>
                  <a:gd name="T13" fmla="*/ 2147483647 h 183"/>
                  <a:gd name="T14" fmla="*/ 2147483647 w 220"/>
                  <a:gd name="T15" fmla="*/ 2147483647 h 183"/>
                  <a:gd name="T16" fmla="*/ 2147483647 w 220"/>
                  <a:gd name="T17" fmla="*/ 2147483647 h 183"/>
                  <a:gd name="T18" fmla="*/ 0 w 220"/>
                  <a:gd name="T19" fmla="*/ 2147483647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183">
                    <a:moveTo>
                      <a:pt x="0" y="178"/>
                    </a:moveTo>
                    <a:cubicBezTo>
                      <a:pt x="0" y="177"/>
                      <a:pt x="0" y="176"/>
                      <a:pt x="0" y="175"/>
                    </a:cubicBezTo>
                    <a:cubicBezTo>
                      <a:pt x="13" y="142"/>
                      <a:pt x="34" y="105"/>
                      <a:pt x="50" y="96"/>
                    </a:cubicBezTo>
                    <a:cubicBezTo>
                      <a:pt x="198" y="7"/>
                      <a:pt x="198" y="7"/>
                      <a:pt x="198" y="7"/>
                    </a:cubicBezTo>
                    <a:cubicBezTo>
                      <a:pt x="203" y="4"/>
                      <a:pt x="208" y="2"/>
                      <a:pt x="213" y="0"/>
                    </a:cubicBezTo>
                    <a:cubicBezTo>
                      <a:pt x="220" y="15"/>
                      <a:pt x="220" y="15"/>
                      <a:pt x="220" y="15"/>
                    </a:cubicBezTo>
                    <a:cubicBezTo>
                      <a:pt x="218" y="16"/>
                      <a:pt x="216" y="17"/>
                      <a:pt x="214" y="18"/>
                    </a:cubicBezTo>
                    <a:cubicBezTo>
                      <a:pt x="61" y="101"/>
                      <a:pt x="61" y="101"/>
                      <a:pt x="61" y="101"/>
                    </a:cubicBezTo>
                    <a:cubicBezTo>
                      <a:pt x="45" y="110"/>
                      <a:pt x="23" y="147"/>
                      <a:pt x="10" y="182"/>
                    </a:cubicBezTo>
                    <a:cubicBezTo>
                      <a:pt x="6" y="183"/>
                      <a:pt x="2" y="182"/>
                      <a:pt x="0" y="178"/>
                    </a:cubicBezTo>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1" name="Freeform 472"/>
              <p:cNvSpPr/>
              <p:nvPr/>
            </p:nvSpPr>
            <p:spPr bwMode="auto">
              <a:xfrm>
                <a:off x="1619250" y="1560513"/>
                <a:ext cx="817563" cy="638175"/>
              </a:xfrm>
              <a:custGeom>
                <a:avLst/>
                <a:gdLst>
                  <a:gd name="T0" fmla="*/ 2147483647 w 217"/>
                  <a:gd name="T1" fmla="*/ 2147483647 h 169"/>
                  <a:gd name="T2" fmla="*/ 2147483647 w 217"/>
                  <a:gd name="T3" fmla="*/ 2147483647 h 169"/>
                  <a:gd name="T4" fmla="*/ 2147483647 w 217"/>
                  <a:gd name="T5" fmla="*/ 2147483647 h 169"/>
                  <a:gd name="T6" fmla="*/ 2147483647 w 217"/>
                  <a:gd name="T7" fmla="*/ 0 h 169"/>
                  <a:gd name="T8" fmla="*/ 2147483647 w 217"/>
                  <a:gd name="T9" fmla="*/ 2147483647 h 169"/>
                  <a:gd name="T10" fmla="*/ 2147483647 w 217"/>
                  <a:gd name="T11" fmla="*/ 2147483647 h 169"/>
                  <a:gd name="T12" fmla="*/ 2147483647 w 217"/>
                  <a:gd name="T13" fmla="*/ 2147483647 h 169"/>
                  <a:gd name="T14" fmla="*/ 2147483647 w 217"/>
                  <a:gd name="T15" fmla="*/ 2147483647 h 169"/>
                  <a:gd name="T16" fmla="*/ 0 w 217"/>
                  <a:gd name="T17" fmla="*/ 2147483647 h 169"/>
                  <a:gd name="T18" fmla="*/ 2147483647 w 217"/>
                  <a:gd name="T19" fmla="*/ 2147483647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7" h="169">
                    <a:moveTo>
                      <a:pt x="5" y="167"/>
                    </a:moveTo>
                    <a:cubicBezTo>
                      <a:pt x="18" y="132"/>
                      <a:pt x="40" y="95"/>
                      <a:pt x="57" y="86"/>
                    </a:cubicBezTo>
                    <a:cubicBezTo>
                      <a:pt x="210" y="2"/>
                      <a:pt x="210" y="2"/>
                      <a:pt x="210" y="2"/>
                    </a:cubicBezTo>
                    <a:cubicBezTo>
                      <a:pt x="212" y="1"/>
                      <a:pt x="214" y="0"/>
                      <a:pt x="216" y="0"/>
                    </a:cubicBezTo>
                    <a:cubicBezTo>
                      <a:pt x="217" y="1"/>
                      <a:pt x="217" y="1"/>
                      <a:pt x="217" y="1"/>
                    </a:cubicBezTo>
                    <a:cubicBezTo>
                      <a:pt x="215" y="2"/>
                      <a:pt x="213" y="3"/>
                      <a:pt x="211" y="4"/>
                    </a:cubicBezTo>
                    <a:cubicBezTo>
                      <a:pt x="58" y="87"/>
                      <a:pt x="58" y="87"/>
                      <a:pt x="58" y="87"/>
                    </a:cubicBezTo>
                    <a:cubicBezTo>
                      <a:pt x="42" y="96"/>
                      <a:pt x="20" y="133"/>
                      <a:pt x="7" y="168"/>
                    </a:cubicBezTo>
                    <a:cubicBezTo>
                      <a:pt x="5" y="169"/>
                      <a:pt x="2" y="168"/>
                      <a:pt x="0" y="167"/>
                    </a:cubicBezTo>
                    <a:cubicBezTo>
                      <a:pt x="2" y="167"/>
                      <a:pt x="3" y="167"/>
                      <a:pt x="5" y="167"/>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2" name="Freeform 473"/>
              <p:cNvSpPr/>
              <p:nvPr/>
            </p:nvSpPr>
            <p:spPr bwMode="auto">
              <a:xfrm>
                <a:off x="1457325" y="1704976"/>
                <a:ext cx="444500" cy="252413"/>
              </a:xfrm>
              <a:custGeom>
                <a:avLst/>
                <a:gdLst>
                  <a:gd name="T0" fmla="*/ 2147483647 w 118"/>
                  <a:gd name="T1" fmla="*/ 2147483647 h 67"/>
                  <a:gd name="T2" fmla="*/ 2147483647 w 118"/>
                  <a:gd name="T3" fmla="*/ 2147483647 h 67"/>
                  <a:gd name="T4" fmla="*/ 2147483647 w 118"/>
                  <a:gd name="T5" fmla="*/ 2147483647 h 67"/>
                  <a:gd name="T6" fmla="*/ 2147483647 w 118"/>
                  <a:gd name="T7" fmla="*/ 2147483647 h 67"/>
                  <a:gd name="T8" fmla="*/ 2147483647 w 118"/>
                  <a:gd name="T9" fmla="*/ 2147483647 h 67"/>
                  <a:gd name="T10" fmla="*/ 2147483647 w 118"/>
                  <a:gd name="T11" fmla="*/ 2147483647 h 67"/>
                  <a:gd name="T12" fmla="*/ 2147483647 w 118"/>
                  <a:gd name="T13" fmla="*/ 2147483647 h 67"/>
                  <a:gd name="T14" fmla="*/ 2147483647 w 118"/>
                  <a:gd name="T15" fmla="*/ 2147483647 h 67"/>
                  <a:gd name="T16" fmla="*/ 2147483647 w 118"/>
                  <a:gd name="T17" fmla="*/ 2147483647 h 67"/>
                  <a:gd name="T18" fmla="*/ 0 w 118"/>
                  <a:gd name="T19" fmla="*/ 2147483647 h 67"/>
                  <a:gd name="T20" fmla="*/ 2147483647 w 118"/>
                  <a:gd name="T21" fmla="*/ 2147483647 h 67"/>
                  <a:gd name="T22" fmla="*/ 2147483647 w 118"/>
                  <a:gd name="T23" fmla="*/ 2147483647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8" h="67">
                    <a:moveTo>
                      <a:pt x="11" y="62"/>
                    </a:moveTo>
                    <a:cubicBezTo>
                      <a:pt x="11" y="56"/>
                      <a:pt x="14" y="49"/>
                      <a:pt x="19" y="46"/>
                    </a:cubicBezTo>
                    <a:cubicBezTo>
                      <a:pt x="43" y="29"/>
                      <a:pt x="69" y="16"/>
                      <a:pt x="97" y="8"/>
                    </a:cubicBezTo>
                    <a:cubicBezTo>
                      <a:pt x="102" y="6"/>
                      <a:pt x="109" y="8"/>
                      <a:pt x="114" y="12"/>
                    </a:cubicBezTo>
                    <a:cubicBezTo>
                      <a:pt x="118" y="9"/>
                      <a:pt x="118" y="9"/>
                      <a:pt x="118" y="9"/>
                    </a:cubicBezTo>
                    <a:cubicBezTo>
                      <a:pt x="112" y="3"/>
                      <a:pt x="103" y="0"/>
                      <a:pt x="94" y="2"/>
                    </a:cubicBezTo>
                    <a:cubicBezTo>
                      <a:pt x="80" y="7"/>
                      <a:pt x="66" y="12"/>
                      <a:pt x="53" y="18"/>
                    </a:cubicBezTo>
                    <a:cubicBezTo>
                      <a:pt x="40" y="24"/>
                      <a:pt x="28" y="32"/>
                      <a:pt x="16" y="40"/>
                    </a:cubicBezTo>
                    <a:cubicBezTo>
                      <a:pt x="10" y="45"/>
                      <a:pt x="1" y="61"/>
                      <a:pt x="1" y="61"/>
                    </a:cubicBezTo>
                    <a:cubicBezTo>
                      <a:pt x="0" y="62"/>
                      <a:pt x="0" y="64"/>
                      <a:pt x="0" y="66"/>
                    </a:cubicBezTo>
                    <a:cubicBezTo>
                      <a:pt x="1" y="66"/>
                      <a:pt x="1" y="67"/>
                      <a:pt x="1" y="67"/>
                    </a:cubicBezTo>
                    <a:cubicBezTo>
                      <a:pt x="11" y="62"/>
                      <a:pt x="11" y="62"/>
                      <a:pt x="11" y="62"/>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3" name="Freeform 474"/>
              <p:cNvSpPr>
                <a:spLocks noEditPoints="1"/>
              </p:cNvSpPr>
              <p:nvPr/>
            </p:nvSpPr>
            <p:spPr bwMode="auto">
              <a:xfrm>
                <a:off x="1498600" y="1790701"/>
                <a:ext cx="444500" cy="298450"/>
              </a:xfrm>
              <a:custGeom>
                <a:avLst/>
                <a:gdLst>
                  <a:gd name="T0" fmla="*/ 2147483647 w 118"/>
                  <a:gd name="T1" fmla="*/ 2147483647 h 79"/>
                  <a:gd name="T2" fmla="*/ 2147483647 w 118"/>
                  <a:gd name="T3" fmla="*/ 2147483647 h 79"/>
                  <a:gd name="T4" fmla="*/ 2147483647 w 118"/>
                  <a:gd name="T5" fmla="*/ 2147483647 h 79"/>
                  <a:gd name="T6" fmla="*/ 2147483647 w 118"/>
                  <a:gd name="T7" fmla="*/ 2147483647 h 79"/>
                  <a:gd name="T8" fmla="*/ 2147483647 w 118"/>
                  <a:gd name="T9" fmla="*/ 2147483647 h 79"/>
                  <a:gd name="T10" fmla="*/ 2147483647 w 118"/>
                  <a:gd name="T11" fmla="*/ 2147483647 h 79"/>
                  <a:gd name="T12" fmla="*/ 2147483647 w 118"/>
                  <a:gd name="T13" fmla="*/ 2147483647 h 79"/>
                  <a:gd name="T14" fmla="*/ 2147483647 w 118"/>
                  <a:gd name="T15" fmla="*/ 2147483647 h 79"/>
                  <a:gd name="T16" fmla="*/ 2147483647 w 118"/>
                  <a:gd name="T17" fmla="*/ 2147483647 h 79"/>
                  <a:gd name="T18" fmla="*/ 2147483647 w 118"/>
                  <a:gd name="T19" fmla="*/ 2147483647 h 79"/>
                  <a:gd name="T20" fmla="*/ 2147483647 w 118"/>
                  <a:gd name="T21" fmla="*/ 2147483647 h 79"/>
                  <a:gd name="T22" fmla="*/ 2147483647 w 118"/>
                  <a:gd name="T23" fmla="*/ 2147483647 h 79"/>
                  <a:gd name="T24" fmla="*/ 2147483647 w 118"/>
                  <a:gd name="T25" fmla="*/ 0 h 79"/>
                  <a:gd name="T26" fmla="*/ 2147483647 w 118"/>
                  <a:gd name="T27" fmla="*/ 0 h 79"/>
                  <a:gd name="T28" fmla="*/ 2147483647 w 118"/>
                  <a:gd name="T29" fmla="*/ 2147483647 h 79"/>
                  <a:gd name="T30" fmla="*/ 2147483647 w 118"/>
                  <a:gd name="T31" fmla="*/ 2147483647 h 79"/>
                  <a:gd name="T32" fmla="*/ 2147483647 w 118"/>
                  <a:gd name="T33" fmla="*/ 2147483647 h 79"/>
                  <a:gd name="T34" fmla="*/ 2147483647 w 118"/>
                  <a:gd name="T35" fmla="*/ 0 h 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8" h="79">
                    <a:moveTo>
                      <a:pt x="66" y="34"/>
                    </a:moveTo>
                    <a:cubicBezTo>
                      <a:pt x="10" y="58"/>
                      <a:pt x="10" y="58"/>
                      <a:pt x="10" y="58"/>
                    </a:cubicBezTo>
                    <a:cubicBezTo>
                      <a:pt x="13" y="63"/>
                      <a:pt x="16" y="68"/>
                      <a:pt x="20" y="72"/>
                    </a:cubicBezTo>
                    <a:cubicBezTo>
                      <a:pt x="25" y="77"/>
                      <a:pt x="32" y="79"/>
                      <a:pt x="38" y="79"/>
                    </a:cubicBezTo>
                    <a:cubicBezTo>
                      <a:pt x="38" y="79"/>
                      <a:pt x="38" y="79"/>
                      <a:pt x="38" y="79"/>
                    </a:cubicBezTo>
                    <a:cubicBezTo>
                      <a:pt x="46" y="62"/>
                      <a:pt x="56" y="45"/>
                      <a:pt x="66" y="34"/>
                    </a:cubicBezTo>
                    <a:moveTo>
                      <a:pt x="114" y="13"/>
                    </a:moveTo>
                    <a:cubicBezTo>
                      <a:pt x="90" y="26"/>
                      <a:pt x="90" y="26"/>
                      <a:pt x="90" y="26"/>
                    </a:cubicBezTo>
                    <a:cubicBezTo>
                      <a:pt x="79" y="33"/>
                      <a:pt x="65" y="51"/>
                      <a:pt x="54" y="74"/>
                    </a:cubicBezTo>
                    <a:cubicBezTo>
                      <a:pt x="72" y="65"/>
                      <a:pt x="90" y="56"/>
                      <a:pt x="108" y="46"/>
                    </a:cubicBezTo>
                    <a:cubicBezTo>
                      <a:pt x="114" y="43"/>
                      <a:pt x="118" y="33"/>
                      <a:pt x="117" y="24"/>
                    </a:cubicBezTo>
                    <a:cubicBezTo>
                      <a:pt x="116" y="21"/>
                      <a:pt x="115" y="17"/>
                      <a:pt x="114" y="13"/>
                    </a:cubicBezTo>
                    <a:moveTo>
                      <a:pt x="109" y="0"/>
                    </a:moveTo>
                    <a:cubicBezTo>
                      <a:pt x="51" y="0"/>
                      <a:pt x="51" y="0"/>
                      <a:pt x="51" y="0"/>
                    </a:cubicBezTo>
                    <a:cubicBezTo>
                      <a:pt x="36" y="7"/>
                      <a:pt x="22" y="15"/>
                      <a:pt x="9" y="25"/>
                    </a:cubicBezTo>
                    <a:cubicBezTo>
                      <a:pt x="3" y="29"/>
                      <a:pt x="0" y="36"/>
                      <a:pt x="1" y="43"/>
                    </a:cubicBezTo>
                    <a:cubicBezTo>
                      <a:pt x="3" y="42"/>
                      <a:pt x="5" y="41"/>
                      <a:pt x="6" y="41"/>
                    </a:cubicBezTo>
                    <a:cubicBezTo>
                      <a:pt x="109" y="0"/>
                      <a:pt x="109" y="0"/>
                      <a:pt x="10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4" name="Freeform 475"/>
              <p:cNvSpPr/>
              <p:nvPr/>
            </p:nvSpPr>
            <p:spPr bwMode="auto">
              <a:xfrm>
                <a:off x="1690688" y="1738313"/>
                <a:ext cx="222250" cy="52388"/>
              </a:xfrm>
              <a:custGeom>
                <a:avLst/>
                <a:gdLst>
                  <a:gd name="T0" fmla="*/ 2147483647 w 59"/>
                  <a:gd name="T1" fmla="*/ 0 h 14"/>
                  <a:gd name="T2" fmla="*/ 2147483647 w 59"/>
                  <a:gd name="T3" fmla="*/ 2147483647 h 14"/>
                  <a:gd name="T4" fmla="*/ 0 w 59"/>
                  <a:gd name="T5" fmla="*/ 2147483647 h 14"/>
                  <a:gd name="T6" fmla="*/ 2147483647 w 59"/>
                  <a:gd name="T7" fmla="*/ 2147483647 h 14"/>
                  <a:gd name="T8" fmla="*/ 2147483647 w 59"/>
                  <a:gd name="T9" fmla="*/ 2147483647 h 14"/>
                  <a:gd name="T10" fmla="*/ 2147483647 w 59"/>
                  <a:gd name="T11" fmla="*/ 2147483647 h 14"/>
                  <a:gd name="T12" fmla="*/ 2147483647 w 59"/>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14">
                    <a:moveTo>
                      <a:pt x="40" y="0"/>
                    </a:moveTo>
                    <a:cubicBezTo>
                      <a:pt x="39" y="0"/>
                      <a:pt x="37" y="1"/>
                      <a:pt x="36" y="1"/>
                    </a:cubicBezTo>
                    <a:cubicBezTo>
                      <a:pt x="23" y="5"/>
                      <a:pt x="12" y="9"/>
                      <a:pt x="0" y="14"/>
                    </a:cubicBezTo>
                    <a:cubicBezTo>
                      <a:pt x="58" y="14"/>
                      <a:pt x="58" y="14"/>
                      <a:pt x="58" y="14"/>
                    </a:cubicBezTo>
                    <a:cubicBezTo>
                      <a:pt x="59" y="14"/>
                      <a:pt x="59" y="14"/>
                      <a:pt x="59" y="14"/>
                    </a:cubicBezTo>
                    <a:cubicBezTo>
                      <a:pt x="58" y="13"/>
                      <a:pt x="58" y="11"/>
                      <a:pt x="57" y="10"/>
                    </a:cubicBezTo>
                    <a:cubicBezTo>
                      <a:pt x="55" y="4"/>
                      <a:pt x="47" y="0"/>
                      <a:pt x="4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5" name="Freeform 476"/>
              <p:cNvSpPr/>
              <p:nvPr/>
            </p:nvSpPr>
            <p:spPr bwMode="auto">
              <a:xfrm>
                <a:off x="1503363" y="1790701"/>
                <a:ext cx="414338" cy="215900"/>
              </a:xfrm>
              <a:custGeom>
                <a:avLst/>
                <a:gdLst>
                  <a:gd name="T0" fmla="*/ 2147483647 w 110"/>
                  <a:gd name="T1" fmla="*/ 0 h 57"/>
                  <a:gd name="T2" fmla="*/ 2147483647 w 110"/>
                  <a:gd name="T3" fmla="*/ 0 h 57"/>
                  <a:gd name="T4" fmla="*/ 2147483647 w 110"/>
                  <a:gd name="T5" fmla="*/ 2147483647 h 57"/>
                  <a:gd name="T6" fmla="*/ 0 w 110"/>
                  <a:gd name="T7" fmla="*/ 2147483647 h 57"/>
                  <a:gd name="T8" fmla="*/ 2147483647 w 110"/>
                  <a:gd name="T9" fmla="*/ 2147483647 h 57"/>
                  <a:gd name="T10" fmla="*/ 2147483647 w 110"/>
                  <a:gd name="T11" fmla="*/ 2147483647 h 57"/>
                  <a:gd name="T12" fmla="*/ 2147483647 w 110"/>
                  <a:gd name="T13" fmla="*/ 2147483647 h 57"/>
                  <a:gd name="T14" fmla="*/ 2147483647 w 110"/>
                  <a:gd name="T15" fmla="*/ 2147483647 h 57"/>
                  <a:gd name="T16" fmla="*/ 2147483647 w 110"/>
                  <a:gd name="T17" fmla="*/ 2147483647 h 57"/>
                  <a:gd name="T18" fmla="*/ 2147483647 w 11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57">
                    <a:moveTo>
                      <a:pt x="109" y="0"/>
                    </a:moveTo>
                    <a:cubicBezTo>
                      <a:pt x="108" y="0"/>
                      <a:pt x="108" y="0"/>
                      <a:pt x="108" y="0"/>
                    </a:cubicBezTo>
                    <a:cubicBezTo>
                      <a:pt x="5" y="41"/>
                      <a:pt x="5" y="41"/>
                      <a:pt x="5" y="41"/>
                    </a:cubicBezTo>
                    <a:cubicBezTo>
                      <a:pt x="4" y="41"/>
                      <a:pt x="2" y="42"/>
                      <a:pt x="0" y="43"/>
                    </a:cubicBezTo>
                    <a:cubicBezTo>
                      <a:pt x="1" y="44"/>
                      <a:pt x="1" y="46"/>
                      <a:pt x="2" y="48"/>
                    </a:cubicBezTo>
                    <a:cubicBezTo>
                      <a:pt x="4" y="51"/>
                      <a:pt x="6" y="54"/>
                      <a:pt x="8" y="57"/>
                    </a:cubicBezTo>
                    <a:cubicBezTo>
                      <a:pt x="67" y="31"/>
                      <a:pt x="67" y="31"/>
                      <a:pt x="67" y="31"/>
                    </a:cubicBezTo>
                    <a:cubicBezTo>
                      <a:pt x="71" y="26"/>
                      <a:pt x="75" y="23"/>
                      <a:pt x="78" y="21"/>
                    </a:cubicBezTo>
                    <a:cubicBezTo>
                      <a:pt x="110" y="2"/>
                      <a:pt x="110" y="2"/>
                      <a:pt x="110" y="2"/>
                    </a:cubicBezTo>
                    <a:cubicBezTo>
                      <a:pt x="109" y="1"/>
                      <a:pt x="109" y="1"/>
                      <a:pt x="109"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6" name="Freeform 477"/>
              <p:cNvSpPr/>
              <p:nvPr/>
            </p:nvSpPr>
            <p:spPr bwMode="auto">
              <a:xfrm>
                <a:off x="1533525" y="1908176"/>
                <a:ext cx="222250" cy="101600"/>
              </a:xfrm>
              <a:custGeom>
                <a:avLst/>
                <a:gdLst>
                  <a:gd name="T0" fmla="*/ 2147483647 w 59"/>
                  <a:gd name="T1" fmla="*/ 0 h 27"/>
                  <a:gd name="T2" fmla="*/ 0 w 59"/>
                  <a:gd name="T3" fmla="*/ 2147483647 h 27"/>
                  <a:gd name="T4" fmla="*/ 2147483647 w 59"/>
                  <a:gd name="T5" fmla="*/ 2147483647 h 27"/>
                  <a:gd name="T6" fmla="*/ 2147483647 w 59"/>
                  <a:gd name="T7" fmla="*/ 2147483647 h 27"/>
                  <a:gd name="T8" fmla="*/ 2147483647 w 59"/>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27">
                    <a:moveTo>
                      <a:pt x="59" y="0"/>
                    </a:moveTo>
                    <a:cubicBezTo>
                      <a:pt x="0" y="26"/>
                      <a:pt x="0" y="26"/>
                      <a:pt x="0" y="26"/>
                    </a:cubicBezTo>
                    <a:cubicBezTo>
                      <a:pt x="0" y="26"/>
                      <a:pt x="0" y="27"/>
                      <a:pt x="1" y="27"/>
                    </a:cubicBezTo>
                    <a:cubicBezTo>
                      <a:pt x="57" y="3"/>
                      <a:pt x="57" y="3"/>
                      <a:pt x="57" y="3"/>
                    </a:cubicBezTo>
                    <a:cubicBezTo>
                      <a:pt x="57" y="2"/>
                      <a:pt x="58" y="1"/>
                      <a:pt x="59"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7" name="Freeform 478"/>
              <p:cNvSpPr/>
              <p:nvPr/>
            </p:nvSpPr>
            <p:spPr bwMode="auto">
              <a:xfrm>
                <a:off x="1641475" y="1798638"/>
                <a:ext cx="287338" cy="290513"/>
              </a:xfrm>
              <a:custGeom>
                <a:avLst/>
                <a:gdLst>
                  <a:gd name="T0" fmla="*/ 2147483647 w 76"/>
                  <a:gd name="T1" fmla="*/ 0 h 77"/>
                  <a:gd name="T2" fmla="*/ 2147483647 w 76"/>
                  <a:gd name="T3" fmla="*/ 2147483647 h 77"/>
                  <a:gd name="T4" fmla="*/ 2147483647 w 76"/>
                  <a:gd name="T5" fmla="*/ 2147483647 h 77"/>
                  <a:gd name="T6" fmla="*/ 2147483647 w 76"/>
                  <a:gd name="T7" fmla="*/ 2147483647 h 77"/>
                  <a:gd name="T8" fmla="*/ 2147483647 w 76"/>
                  <a:gd name="T9" fmla="*/ 2147483647 h 77"/>
                  <a:gd name="T10" fmla="*/ 0 w 76"/>
                  <a:gd name="T11" fmla="*/ 2147483647 h 77"/>
                  <a:gd name="T12" fmla="*/ 2147483647 w 76"/>
                  <a:gd name="T13" fmla="*/ 2147483647 h 77"/>
                  <a:gd name="T14" fmla="*/ 2147483647 w 76"/>
                  <a:gd name="T15" fmla="*/ 2147483647 h 77"/>
                  <a:gd name="T16" fmla="*/ 2147483647 w 76"/>
                  <a:gd name="T17" fmla="*/ 2147483647 h 77"/>
                  <a:gd name="T18" fmla="*/ 2147483647 w 76"/>
                  <a:gd name="T19" fmla="*/ 2147483647 h 77"/>
                  <a:gd name="T20" fmla="*/ 2147483647 w 76"/>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6" h="77">
                    <a:moveTo>
                      <a:pt x="73" y="0"/>
                    </a:moveTo>
                    <a:cubicBezTo>
                      <a:pt x="41" y="19"/>
                      <a:pt x="41" y="19"/>
                      <a:pt x="41" y="19"/>
                    </a:cubicBezTo>
                    <a:cubicBezTo>
                      <a:pt x="38" y="21"/>
                      <a:pt x="34" y="24"/>
                      <a:pt x="30" y="29"/>
                    </a:cubicBezTo>
                    <a:cubicBezTo>
                      <a:pt x="29" y="30"/>
                      <a:pt x="28" y="31"/>
                      <a:pt x="28" y="32"/>
                    </a:cubicBezTo>
                    <a:cubicBezTo>
                      <a:pt x="28" y="32"/>
                      <a:pt x="28" y="32"/>
                      <a:pt x="28" y="32"/>
                    </a:cubicBezTo>
                    <a:cubicBezTo>
                      <a:pt x="18" y="43"/>
                      <a:pt x="8" y="60"/>
                      <a:pt x="0" y="77"/>
                    </a:cubicBezTo>
                    <a:cubicBezTo>
                      <a:pt x="2" y="77"/>
                      <a:pt x="4" y="77"/>
                      <a:pt x="5" y="76"/>
                    </a:cubicBezTo>
                    <a:cubicBezTo>
                      <a:pt x="8" y="75"/>
                      <a:pt x="10" y="74"/>
                      <a:pt x="12" y="73"/>
                    </a:cubicBezTo>
                    <a:cubicBezTo>
                      <a:pt x="24" y="50"/>
                      <a:pt x="39" y="30"/>
                      <a:pt x="51" y="23"/>
                    </a:cubicBezTo>
                    <a:cubicBezTo>
                      <a:pt x="76" y="10"/>
                      <a:pt x="76" y="10"/>
                      <a:pt x="76" y="10"/>
                    </a:cubicBezTo>
                    <a:cubicBezTo>
                      <a:pt x="75" y="6"/>
                      <a:pt x="74" y="3"/>
                      <a:pt x="73"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8" name="Freeform 479"/>
              <p:cNvSpPr/>
              <p:nvPr/>
            </p:nvSpPr>
            <p:spPr bwMode="auto">
              <a:xfrm>
                <a:off x="1687513" y="1836738"/>
                <a:ext cx="241300" cy="236538"/>
              </a:xfrm>
              <a:custGeom>
                <a:avLst/>
                <a:gdLst>
                  <a:gd name="T0" fmla="*/ 2147483647 w 64"/>
                  <a:gd name="T1" fmla="*/ 0 h 63"/>
                  <a:gd name="T2" fmla="*/ 2147483647 w 64"/>
                  <a:gd name="T3" fmla="*/ 2147483647 h 63"/>
                  <a:gd name="T4" fmla="*/ 0 w 64"/>
                  <a:gd name="T5" fmla="*/ 2147483647 h 63"/>
                  <a:gd name="T6" fmla="*/ 2147483647 w 64"/>
                  <a:gd name="T7" fmla="*/ 2147483647 h 63"/>
                  <a:gd name="T8" fmla="*/ 2147483647 w 64"/>
                  <a:gd name="T9" fmla="*/ 2147483647 h 63"/>
                  <a:gd name="T10" fmla="*/ 2147483647 w 64"/>
                  <a:gd name="T11" fmla="*/ 2147483647 h 63"/>
                  <a:gd name="T12" fmla="*/ 2147483647 w 64"/>
                  <a:gd name="T13" fmla="*/ 0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63">
                    <a:moveTo>
                      <a:pt x="64" y="0"/>
                    </a:moveTo>
                    <a:cubicBezTo>
                      <a:pt x="39" y="13"/>
                      <a:pt x="39" y="13"/>
                      <a:pt x="39" y="13"/>
                    </a:cubicBezTo>
                    <a:cubicBezTo>
                      <a:pt x="27" y="20"/>
                      <a:pt x="12" y="40"/>
                      <a:pt x="0" y="63"/>
                    </a:cubicBezTo>
                    <a:cubicBezTo>
                      <a:pt x="1" y="63"/>
                      <a:pt x="3" y="62"/>
                      <a:pt x="4" y="62"/>
                    </a:cubicBezTo>
                    <a:cubicBezTo>
                      <a:pt x="15" y="39"/>
                      <a:pt x="29" y="21"/>
                      <a:pt x="40" y="14"/>
                    </a:cubicBezTo>
                    <a:cubicBezTo>
                      <a:pt x="64" y="1"/>
                      <a:pt x="64" y="1"/>
                      <a:pt x="64" y="1"/>
                    </a:cubicBezTo>
                    <a:cubicBezTo>
                      <a:pt x="64" y="1"/>
                      <a:pt x="64" y="0"/>
                      <a:pt x="64"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19" name="Freeform 480"/>
              <p:cNvSpPr>
                <a:spLocks noEditPoints="1"/>
              </p:cNvSpPr>
              <p:nvPr/>
            </p:nvSpPr>
            <p:spPr bwMode="auto">
              <a:xfrm>
                <a:off x="1460500" y="1711326"/>
                <a:ext cx="504825" cy="407988"/>
              </a:xfrm>
              <a:custGeom>
                <a:avLst/>
                <a:gdLst>
                  <a:gd name="T0" fmla="*/ 2147483647 w 134"/>
                  <a:gd name="T1" fmla="*/ 2147483647 h 108"/>
                  <a:gd name="T2" fmla="*/ 2147483647 w 134"/>
                  <a:gd name="T3" fmla="*/ 2147483647 h 108"/>
                  <a:gd name="T4" fmla="*/ 2147483647 w 134"/>
                  <a:gd name="T5" fmla="*/ 2147483647 h 108"/>
                  <a:gd name="T6" fmla="*/ 2147483647 w 134"/>
                  <a:gd name="T7" fmla="*/ 2147483647 h 108"/>
                  <a:gd name="T8" fmla="*/ 0 w 134"/>
                  <a:gd name="T9" fmla="*/ 2147483647 h 108"/>
                  <a:gd name="T10" fmla="*/ 2147483647 w 134"/>
                  <a:gd name="T11" fmla="*/ 2147483647 h 108"/>
                  <a:gd name="T12" fmla="*/ 2147483647 w 134"/>
                  <a:gd name="T13" fmla="*/ 2147483647 h 108"/>
                  <a:gd name="T14" fmla="*/ 2147483647 w 134"/>
                  <a:gd name="T15" fmla="*/ 2147483647 h 108"/>
                  <a:gd name="T16" fmla="*/ 2147483647 w 134"/>
                  <a:gd name="T17" fmla="*/ 2147483647 h 108"/>
                  <a:gd name="T18" fmla="*/ 2147483647 w 134"/>
                  <a:gd name="T19" fmla="*/ 2147483647 h 108"/>
                  <a:gd name="T20" fmla="*/ 2147483647 w 134"/>
                  <a:gd name="T21" fmla="*/ 2147483647 h 108"/>
                  <a:gd name="T22" fmla="*/ 2147483647 w 134"/>
                  <a:gd name="T23" fmla="*/ 2147483647 h 108"/>
                  <a:gd name="T24" fmla="*/ 2147483647 w 134"/>
                  <a:gd name="T25" fmla="*/ 2147483647 h 108"/>
                  <a:gd name="T26" fmla="*/ 2147483647 w 134"/>
                  <a:gd name="T27" fmla="*/ 2147483647 h 108"/>
                  <a:gd name="T28" fmla="*/ 2147483647 w 134"/>
                  <a:gd name="T29" fmla="*/ 2147483647 h 108"/>
                  <a:gd name="T30" fmla="*/ 2147483647 w 134"/>
                  <a:gd name="T31" fmla="*/ 2147483647 h 108"/>
                  <a:gd name="T32" fmla="*/ 2147483647 w 134"/>
                  <a:gd name="T33" fmla="*/ 2147483647 h 108"/>
                  <a:gd name="T34" fmla="*/ 2147483647 w 134"/>
                  <a:gd name="T35" fmla="*/ 2147483647 h 108"/>
                  <a:gd name="T36" fmla="*/ 2147483647 w 134"/>
                  <a:gd name="T37" fmla="*/ 2147483647 h 108"/>
                  <a:gd name="T38" fmla="*/ 2147483647 w 134"/>
                  <a:gd name="T39" fmla="*/ 2147483647 h 108"/>
                  <a:gd name="T40" fmla="*/ 2147483647 w 134"/>
                  <a:gd name="T41" fmla="*/ 2147483647 h 108"/>
                  <a:gd name="T42" fmla="*/ 2147483647 w 134"/>
                  <a:gd name="T43" fmla="*/ 2147483647 h 108"/>
                  <a:gd name="T44" fmla="*/ 2147483647 w 134"/>
                  <a:gd name="T45" fmla="*/ 2147483647 h 108"/>
                  <a:gd name="T46" fmla="*/ 2147483647 w 134"/>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4" h="108">
                    <a:moveTo>
                      <a:pt x="94" y="3"/>
                    </a:moveTo>
                    <a:cubicBezTo>
                      <a:pt x="80" y="7"/>
                      <a:pt x="67" y="12"/>
                      <a:pt x="54" y="19"/>
                    </a:cubicBezTo>
                    <a:cubicBezTo>
                      <a:pt x="41" y="25"/>
                      <a:pt x="28" y="32"/>
                      <a:pt x="16" y="41"/>
                    </a:cubicBezTo>
                    <a:cubicBezTo>
                      <a:pt x="10" y="45"/>
                      <a:pt x="1" y="61"/>
                      <a:pt x="1" y="61"/>
                    </a:cubicBezTo>
                    <a:cubicBezTo>
                      <a:pt x="0" y="62"/>
                      <a:pt x="0" y="64"/>
                      <a:pt x="0" y="66"/>
                    </a:cubicBezTo>
                    <a:cubicBezTo>
                      <a:pt x="3" y="71"/>
                      <a:pt x="6" y="77"/>
                      <a:pt x="9" y="83"/>
                    </a:cubicBezTo>
                    <a:cubicBezTo>
                      <a:pt x="10" y="85"/>
                      <a:pt x="11" y="84"/>
                      <a:pt x="13" y="84"/>
                    </a:cubicBezTo>
                    <a:cubicBezTo>
                      <a:pt x="15" y="84"/>
                      <a:pt x="18" y="86"/>
                      <a:pt x="20" y="88"/>
                    </a:cubicBezTo>
                    <a:cubicBezTo>
                      <a:pt x="22" y="91"/>
                      <a:pt x="24" y="94"/>
                      <a:pt x="27" y="97"/>
                    </a:cubicBezTo>
                    <a:cubicBezTo>
                      <a:pt x="34" y="104"/>
                      <a:pt x="47" y="108"/>
                      <a:pt x="56" y="105"/>
                    </a:cubicBezTo>
                    <a:cubicBezTo>
                      <a:pt x="67" y="100"/>
                      <a:pt x="78" y="95"/>
                      <a:pt x="89" y="89"/>
                    </a:cubicBezTo>
                    <a:cubicBezTo>
                      <a:pt x="99" y="84"/>
                      <a:pt x="110" y="78"/>
                      <a:pt x="121" y="72"/>
                    </a:cubicBezTo>
                    <a:cubicBezTo>
                      <a:pt x="129" y="68"/>
                      <a:pt x="134" y="55"/>
                      <a:pt x="132" y="45"/>
                    </a:cubicBezTo>
                    <a:cubicBezTo>
                      <a:pt x="130" y="35"/>
                      <a:pt x="127" y="25"/>
                      <a:pt x="123" y="16"/>
                    </a:cubicBezTo>
                    <a:cubicBezTo>
                      <a:pt x="119" y="6"/>
                      <a:pt x="106" y="0"/>
                      <a:pt x="94" y="3"/>
                    </a:cubicBezTo>
                    <a:close/>
                    <a:moveTo>
                      <a:pt x="127" y="45"/>
                    </a:moveTo>
                    <a:cubicBezTo>
                      <a:pt x="128" y="54"/>
                      <a:pt x="124" y="64"/>
                      <a:pt x="118" y="67"/>
                    </a:cubicBezTo>
                    <a:cubicBezTo>
                      <a:pt x="97" y="79"/>
                      <a:pt x="75" y="90"/>
                      <a:pt x="53" y="99"/>
                    </a:cubicBezTo>
                    <a:cubicBezTo>
                      <a:pt x="47" y="102"/>
                      <a:pt x="36" y="99"/>
                      <a:pt x="30" y="93"/>
                    </a:cubicBezTo>
                    <a:cubicBezTo>
                      <a:pt x="24" y="85"/>
                      <a:pt x="18" y="77"/>
                      <a:pt x="13" y="69"/>
                    </a:cubicBezTo>
                    <a:cubicBezTo>
                      <a:pt x="9" y="61"/>
                      <a:pt x="12" y="51"/>
                      <a:pt x="19" y="46"/>
                    </a:cubicBezTo>
                    <a:cubicBezTo>
                      <a:pt x="43" y="29"/>
                      <a:pt x="69" y="16"/>
                      <a:pt x="97" y="8"/>
                    </a:cubicBezTo>
                    <a:cubicBezTo>
                      <a:pt x="105" y="6"/>
                      <a:pt x="115" y="10"/>
                      <a:pt x="118" y="17"/>
                    </a:cubicBezTo>
                    <a:cubicBezTo>
                      <a:pt x="122" y="26"/>
                      <a:pt x="125" y="36"/>
                      <a:pt x="127" y="45"/>
                    </a:cubicBez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0" name="Freeform 481"/>
              <p:cNvSpPr/>
              <p:nvPr/>
            </p:nvSpPr>
            <p:spPr bwMode="auto">
              <a:xfrm>
                <a:off x="1487488" y="1730376"/>
                <a:ext cx="384175" cy="350838"/>
              </a:xfrm>
              <a:custGeom>
                <a:avLst/>
                <a:gdLst>
                  <a:gd name="T0" fmla="*/ 2147483647 w 102"/>
                  <a:gd name="T1" fmla="*/ 2147483647 h 93"/>
                  <a:gd name="T2" fmla="*/ 2147483647 w 102"/>
                  <a:gd name="T3" fmla="*/ 2147483647 h 93"/>
                  <a:gd name="T4" fmla="*/ 2147483647 w 102"/>
                  <a:gd name="T5" fmla="*/ 2147483647 h 93"/>
                  <a:gd name="T6" fmla="*/ 2147483647 w 102"/>
                  <a:gd name="T7" fmla="*/ 2147483647 h 93"/>
                  <a:gd name="T8" fmla="*/ 2147483647 w 102"/>
                  <a:gd name="T9" fmla="*/ 2147483647 h 93"/>
                  <a:gd name="T10" fmla="*/ 2147483647 w 102"/>
                  <a:gd name="T11" fmla="*/ 2147483647 h 93"/>
                  <a:gd name="T12" fmla="*/ 2147483647 w 102"/>
                  <a:gd name="T13" fmla="*/ 2147483647 h 93"/>
                  <a:gd name="T14" fmla="*/ 2147483647 w 102"/>
                  <a:gd name="T15" fmla="*/ 2147483647 h 93"/>
                  <a:gd name="T16" fmla="*/ 2147483647 w 102"/>
                  <a:gd name="T17" fmla="*/ 2147483647 h 93"/>
                  <a:gd name="T18" fmla="*/ 2147483647 w 102"/>
                  <a:gd name="T19" fmla="*/ 2147483647 h 93"/>
                  <a:gd name="T20" fmla="*/ 2147483647 w 102"/>
                  <a:gd name="T21" fmla="*/ 2147483647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2" h="93">
                    <a:moveTo>
                      <a:pt x="31" y="93"/>
                    </a:moveTo>
                    <a:cubicBezTo>
                      <a:pt x="28" y="92"/>
                      <a:pt x="25" y="90"/>
                      <a:pt x="23" y="88"/>
                    </a:cubicBezTo>
                    <a:cubicBezTo>
                      <a:pt x="17" y="80"/>
                      <a:pt x="11" y="72"/>
                      <a:pt x="6" y="64"/>
                    </a:cubicBezTo>
                    <a:cubicBezTo>
                      <a:pt x="2" y="56"/>
                      <a:pt x="5" y="46"/>
                      <a:pt x="12" y="41"/>
                    </a:cubicBezTo>
                    <a:cubicBezTo>
                      <a:pt x="36" y="24"/>
                      <a:pt x="62" y="11"/>
                      <a:pt x="90" y="3"/>
                    </a:cubicBezTo>
                    <a:cubicBezTo>
                      <a:pt x="93" y="2"/>
                      <a:pt x="98" y="2"/>
                      <a:pt x="102" y="4"/>
                    </a:cubicBezTo>
                    <a:cubicBezTo>
                      <a:pt x="97" y="1"/>
                      <a:pt x="92" y="0"/>
                      <a:pt x="87" y="2"/>
                    </a:cubicBezTo>
                    <a:cubicBezTo>
                      <a:pt x="59" y="10"/>
                      <a:pt x="33" y="23"/>
                      <a:pt x="9" y="40"/>
                    </a:cubicBezTo>
                    <a:cubicBezTo>
                      <a:pt x="3" y="45"/>
                      <a:pt x="0" y="56"/>
                      <a:pt x="4" y="63"/>
                    </a:cubicBezTo>
                    <a:cubicBezTo>
                      <a:pt x="9" y="71"/>
                      <a:pt x="14" y="79"/>
                      <a:pt x="21" y="87"/>
                    </a:cubicBezTo>
                    <a:cubicBezTo>
                      <a:pt x="24" y="90"/>
                      <a:pt x="27" y="92"/>
                      <a:pt x="31" y="93"/>
                    </a:cubicBez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1" name="Freeform 482"/>
              <p:cNvSpPr/>
              <p:nvPr/>
            </p:nvSpPr>
            <p:spPr bwMode="auto">
              <a:xfrm>
                <a:off x="1958975" y="1470026"/>
                <a:ext cx="444500" cy="241300"/>
              </a:xfrm>
              <a:custGeom>
                <a:avLst/>
                <a:gdLst>
                  <a:gd name="T0" fmla="*/ 2147483647 w 118"/>
                  <a:gd name="T1" fmla="*/ 2147483647 h 64"/>
                  <a:gd name="T2" fmla="*/ 2147483647 w 118"/>
                  <a:gd name="T3" fmla="*/ 2147483647 h 64"/>
                  <a:gd name="T4" fmla="*/ 2147483647 w 118"/>
                  <a:gd name="T5" fmla="*/ 2147483647 h 64"/>
                  <a:gd name="T6" fmla="*/ 2147483647 w 118"/>
                  <a:gd name="T7" fmla="*/ 2147483647 h 64"/>
                  <a:gd name="T8" fmla="*/ 2147483647 w 118"/>
                  <a:gd name="T9" fmla="*/ 2147483647 h 64"/>
                  <a:gd name="T10" fmla="*/ 2147483647 w 118"/>
                  <a:gd name="T11" fmla="*/ 2147483647 h 64"/>
                  <a:gd name="T12" fmla="*/ 2147483647 w 118"/>
                  <a:gd name="T13" fmla="*/ 2147483647 h 64"/>
                  <a:gd name="T14" fmla="*/ 2147483647 w 118"/>
                  <a:gd name="T15" fmla="*/ 2147483647 h 64"/>
                  <a:gd name="T16" fmla="*/ 2147483647 w 118"/>
                  <a:gd name="T17" fmla="*/ 2147483647 h 64"/>
                  <a:gd name="T18" fmla="*/ 2147483647 w 118"/>
                  <a:gd name="T19" fmla="*/ 2147483647 h 64"/>
                  <a:gd name="T20" fmla="*/ 2147483647 w 118"/>
                  <a:gd name="T21" fmla="*/ 2147483647 h 64"/>
                  <a:gd name="T22" fmla="*/ 2147483647 w 118"/>
                  <a:gd name="T23" fmla="*/ 2147483647 h 64"/>
                  <a:gd name="T24" fmla="*/ 2147483647 w 118"/>
                  <a:gd name="T25" fmla="*/ 2147483647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 h="64">
                    <a:moveTo>
                      <a:pt x="108" y="11"/>
                    </a:moveTo>
                    <a:cubicBezTo>
                      <a:pt x="103" y="7"/>
                      <a:pt x="96" y="5"/>
                      <a:pt x="91" y="7"/>
                    </a:cubicBezTo>
                    <a:cubicBezTo>
                      <a:pt x="63" y="15"/>
                      <a:pt x="37" y="28"/>
                      <a:pt x="13" y="45"/>
                    </a:cubicBezTo>
                    <a:cubicBezTo>
                      <a:pt x="8" y="49"/>
                      <a:pt x="6" y="55"/>
                      <a:pt x="6" y="61"/>
                    </a:cubicBezTo>
                    <a:cubicBezTo>
                      <a:pt x="1" y="64"/>
                      <a:pt x="1" y="64"/>
                      <a:pt x="1" y="64"/>
                    </a:cubicBezTo>
                    <a:cubicBezTo>
                      <a:pt x="0" y="55"/>
                      <a:pt x="3" y="46"/>
                      <a:pt x="10" y="40"/>
                    </a:cubicBezTo>
                    <a:cubicBezTo>
                      <a:pt x="22" y="32"/>
                      <a:pt x="35" y="24"/>
                      <a:pt x="48" y="17"/>
                    </a:cubicBezTo>
                    <a:cubicBezTo>
                      <a:pt x="60" y="11"/>
                      <a:pt x="74" y="5"/>
                      <a:pt x="88" y="1"/>
                    </a:cubicBezTo>
                    <a:cubicBezTo>
                      <a:pt x="92" y="0"/>
                      <a:pt x="101" y="1"/>
                      <a:pt x="107" y="1"/>
                    </a:cubicBezTo>
                    <a:cubicBezTo>
                      <a:pt x="111" y="2"/>
                      <a:pt x="114" y="2"/>
                      <a:pt x="114" y="2"/>
                    </a:cubicBezTo>
                    <a:cubicBezTo>
                      <a:pt x="115" y="2"/>
                      <a:pt x="117" y="3"/>
                      <a:pt x="118" y="4"/>
                    </a:cubicBezTo>
                    <a:cubicBezTo>
                      <a:pt x="118" y="5"/>
                      <a:pt x="118" y="5"/>
                      <a:pt x="118" y="6"/>
                    </a:cubicBezTo>
                    <a:cubicBezTo>
                      <a:pt x="108" y="11"/>
                      <a:pt x="108" y="11"/>
                      <a:pt x="108" y="11"/>
                    </a:cubicBezTo>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2" name="Freeform 483"/>
              <p:cNvSpPr>
                <a:spLocks noEditPoints="1"/>
              </p:cNvSpPr>
              <p:nvPr/>
            </p:nvSpPr>
            <p:spPr bwMode="auto">
              <a:xfrm>
                <a:off x="2025650" y="1500188"/>
                <a:ext cx="395288" cy="355600"/>
              </a:xfrm>
              <a:custGeom>
                <a:avLst/>
                <a:gdLst>
                  <a:gd name="T0" fmla="*/ 2147483647 w 105"/>
                  <a:gd name="T1" fmla="*/ 2147483647 h 94"/>
                  <a:gd name="T2" fmla="*/ 2147483647 w 105"/>
                  <a:gd name="T3" fmla="*/ 2147483647 h 94"/>
                  <a:gd name="T4" fmla="*/ 0 w 105"/>
                  <a:gd name="T5" fmla="*/ 2147483647 h 94"/>
                  <a:gd name="T6" fmla="*/ 0 w 105"/>
                  <a:gd name="T7" fmla="*/ 2147483647 h 94"/>
                  <a:gd name="T8" fmla="*/ 2147483647 w 105"/>
                  <a:gd name="T9" fmla="*/ 2147483647 h 94"/>
                  <a:gd name="T10" fmla="*/ 2147483647 w 105"/>
                  <a:gd name="T11" fmla="*/ 2147483647 h 94"/>
                  <a:gd name="T12" fmla="*/ 2147483647 w 105"/>
                  <a:gd name="T13" fmla="*/ 2147483647 h 94"/>
                  <a:gd name="T14" fmla="*/ 2147483647 w 105"/>
                  <a:gd name="T15" fmla="*/ 2147483647 h 94"/>
                  <a:gd name="T16" fmla="*/ 2147483647 w 105"/>
                  <a:gd name="T17" fmla="*/ 2147483647 h 94"/>
                  <a:gd name="T18" fmla="*/ 2147483647 w 105"/>
                  <a:gd name="T19" fmla="*/ 2147483647 h 94"/>
                  <a:gd name="T20" fmla="*/ 2147483647 w 105"/>
                  <a:gd name="T21" fmla="*/ 2147483647 h 94"/>
                  <a:gd name="T22" fmla="*/ 2147483647 w 105"/>
                  <a:gd name="T23" fmla="*/ 2147483647 h 94"/>
                  <a:gd name="T24" fmla="*/ 2147483647 w 105"/>
                  <a:gd name="T25" fmla="*/ 2147483647 h 94"/>
                  <a:gd name="T26" fmla="*/ 2147483647 w 105"/>
                  <a:gd name="T27" fmla="*/ 2147483647 h 94"/>
                  <a:gd name="T28" fmla="*/ 2147483647 w 105"/>
                  <a:gd name="T29" fmla="*/ 2147483647 h 94"/>
                  <a:gd name="T30" fmla="*/ 2147483647 w 105"/>
                  <a:gd name="T31" fmla="*/ 0 h 94"/>
                  <a:gd name="T32" fmla="*/ 2147483647 w 105"/>
                  <a:gd name="T33" fmla="*/ 2147483647 h 94"/>
                  <a:gd name="T34" fmla="*/ 2147483647 w 105"/>
                  <a:gd name="T35" fmla="*/ 2147483647 h 94"/>
                  <a:gd name="T36" fmla="*/ 2147483647 w 105"/>
                  <a:gd name="T37" fmla="*/ 2147483647 h 94"/>
                  <a:gd name="T38" fmla="*/ 2147483647 w 105"/>
                  <a:gd name="T39" fmla="*/ 2147483647 h 94"/>
                  <a:gd name="T40" fmla="*/ 2147483647 w 105"/>
                  <a:gd name="T41" fmla="*/ 2147483647 h 94"/>
                  <a:gd name="T42" fmla="*/ 2147483647 w 105"/>
                  <a:gd name="T43" fmla="*/ 0 h 9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5" h="94">
                    <a:moveTo>
                      <a:pt x="53" y="63"/>
                    </a:moveTo>
                    <a:cubicBezTo>
                      <a:pt x="46" y="72"/>
                      <a:pt x="36" y="77"/>
                      <a:pt x="24" y="77"/>
                    </a:cubicBezTo>
                    <a:cubicBezTo>
                      <a:pt x="0" y="77"/>
                      <a:pt x="0" y="77"/>
                      <a:pt x="0" y="77"/>
                    </a:cubicBezTo>
                    <a:cubicBezTo>
                      <a:pt x="0" y="78"/>
                      <a:pt x="0" y="78"/>
                      <a:pt x="0" y="78"/>
                    </a:cubicBezTo>
                    <a:cubicBezTo>
                      <a:pt x="3" y="81"/>
                      <a:pt x="5" y="83"/>
                      <a:pt x="8" y="86"/>
                    </a:cubicBezTo>
                    <a:cubicBezTo>
                      <a:pt x="12" y="91"/>
                      <a:pt x="19" y="94"/>
                      <a:pt x="25" y="94"/>
                    </a:cubicBezTo>
                    <a:cubicBezTo>
                      <a:pt x="27" y="94"/>
                      <a:pt x="29" y="93"/>
                      <a:pt x="30" y="93"/>
                    </a:cubicBezTo>
                    <a:cubicBezTo>
                      <a:pt x="49" y="85"/>
                      <a:pt x="67" y="76"/>
                      <a:pt x="84" y="67"/>
                    </a:cubicBezTo>
                    <a:cubicBezTo>
                      <a:pt x="73" y="65"/>
                      <a:pt x="63" y="63"/>
                      <a:pt x="53" y="63"/>
                    </a:cubicBezTo>
                    <a:moveTo>
                      <a:pt x="100" y="22"/>
                    </a:moveTo>
                    <a:cubicBezTo>
                      <a:pt x="61" y="43"/>
                      <a:pt x="61" y="43"/>
                      <a:pt x="61" y="43"/>
                    </a:cubicBezTo>
                    <a:cubicBezTo>
                      <a:pt x="61" y="46"/>
                      <a:pt x="60" y="49"/>
                      <a:pt x="59" y="52"/>
                    </a:cubicBezTo>
                    <a:cubicBezTo>
                      <a:pt x="71" y="53"/>
                      <a:pt x="85" y="55"/>
                      <a:pt x="99" y="58"/>
                    </a:cubicBezTo>
                    <a:cubicBezTo>
                      <a:pt x="103" y="53"/>
                      <a:pt x="105" y="45"/>
                      <a:pt x="104" y="39"/>
                    </a:cubicBezTo>
                    <a:cubicBezTo>
                      <a:pt x="103" y="33"/>
                      <a:pt x="101" y="27"/>
                      <a:pt x="100" y="22"/>
                    </a:cubicBezTo>
                    <a:moveTo>
                      <a:pt x="78" y="0"/>
                    </a:moveTo>
                    <a:cubicBezTo>
                      <a:pt x="77" y="0"/>
                      <a:pt x="75" y="0"/>
                      <a:pt x="74" y="1"/>
                    </a:cubicBezTo>
                    <a:cubicBezTo>
                      <a:pt x="69" y="2"/>
                      <a:pt x="65" y="3"/>
                      <a:pt x="61" y="5"/>
                    </a:cubicBezTo>
                    <a:cubicBezTo>
                      <a:pt x="61" y="24"/>
                      <a:pt x="61" y="24"/>
                      <a:pt x="61" y="24"/>
                    </a:cubicBezTo>
                    <a:cubicBezTo>
                      <a:pt x="87" y="9"/>
                      <a:pt x="87" y="9"/>
                      <a:pt x="87" y="9"/>
                    </a:cubicBezTo>
                    <a:cubicBezTo>
                      <a:pt x="89" y="8"/>
                      <a:pt x="91" y="7"/>
                      <a:pt x="92" y="6"/>
                    </a:cubicBezTo>
                    <a:cubicBezTo>
                      <a:pt x="89" y="2"/>
                      <a:pt x="84" y="0"/>
                      <a:pt x="7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3" name="Freeform 484"/>
              <p:cNvSpPr>
                <a:spLocks noEditPoints="1"/>
              </p:cNvSpPr>
              <p:nvPr/>
            </p:nvSpPr>
            <p:spPr bwMode="auto">
              <a:xfrm>
                <a:off x="1981200" y="1519238"/>
                <a:ext cx="274638" cy="271463"/>
              </a:xfrm>
              <a:custGeom>
                <a:avLst/>
                <a:gdLst>
                  <a:gd name="T0" fmla="*/ 2147483647 w 73"/>
                  <a:gd name="T1" fmla="*/ 2147483647 h 72"/>
                  <a:gd name="T2" fmla="*/ 2147483647 w 73"/>
                  <a:gd name="T3" fmla="*/ 2147483647 h 72"/>
                  <a:gd name="T4" fmla="*/ 2147483647 w 73"/>
                  <a:gd name="T5" fmla="*/ 2147483647 h 72"/>
                  <a:gd name="T6" fmla="*/ 2147483647 w 73"/>
                  <a:gd name="T7" fmla="*/ 2147483647 h 72"/>
                  <a:gd name="T8" fmla="*/ 2147483647 w 73"/>
                  <a:gd name="T9" fmla="*/ 2147483647 h 72"/>
                  <a:gd name="T10" fmla="*/ 2147483647 w 73"/>
                  <a:gd name="T11" fmla="*/ 2147483647 h 72"/>
                  <a:gd name="T12" fmla="*/ 2147483647 w 73"/>
                  <a:gd name="T13" fmla="*/ 2147483647 h 72"/>
                  <a:gd name="T14" fmla="*/ 2147483647 w 73"/>
                  <a:gd name="T15" fmla="*/ 2147483647 h 72"/>
                  <a:gd name="T16" fmla="*/ 2147483647 w 73"/>
                  <a:gd name="T17" fmla="*/ 2147483647 h 72"/>
                  <a:gd name="T18" fmla="*/ 2147483647 w 73"/>
                  <a:gd name="T19" fmla="*/ 2147483647 h 72"/>
                  <a:gd name="T20" fmla="*/ 2147483647 w 73"/>
                  <a:gd name="T21" fmla="*/ 2147483647 h 72"/>
                  <a:gd name="T22" fmla="*/ 2147483647 w 73"/>
                  <a:gd name="T23" fmla="*/ 2147483647 h 72"/>
                  <a:gd name="T24" fmla="*/ 2147483647 w 73"/>
                  <a:gd name="T25" fmla="*/ 2147483647 h 72"/>
                  <a:gd name="T26" fmla="*/ 2147483647 w 73"/>
                  <a:gd name="T27" fmla="*/ 2147483647 h 72"/>
                  <a:gd name="T28" fmla="*/ 2147483647 w 73"/>
                  <a:gd name="T29" fmla="*/ 2147483647 h 72"/>
                  <a:gd name="T30" fmla="*/ 2147483647 w 73"/>
                  <a:gd name="T31" fmla="*/ 2147483647 h 72"/>
                  <a:gd name="T32" fmla="*/ 2147483647 w 73"/>
                  <a:gd name="T33" fmla="*/ 0 h 72"/>
                  <a:gd name="T34" fmla="*/ 2147483647 w 73"/>
                  <a:gd name="T35" fmla="*/ 2147483647 h 72"/>
                  <a:gd name="T36" fmla="*/ 2147483647 w 73"/>
                  <a:gd name="T37" fmla="*/ 2147483647 h 72"/>
                  <a:gd name="T38" fmla="*/ 2147483647 w 73"/>
                  <a:gd name="T39" fmla="*/ 2147483647 h 72"/>
                  <a:gd name="T40" fmla="*/ 2147483647 w 73"/>
                  <a:gd name="T41" fmla="*/ 0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3" h="72">
                    <a:moveTo>
                      <a:pt x="61" y="58"/>
                    </a:moveTo>
                    <a:cubicBezTo>
                      <a:pt x="51" y="58"/>
                      <a:pt x="42" y="59"/>
                      <a:pt x="36" y="62"/>
                    </a:cubicBezTo>
                    <a:cubicBezTo>
                      <a:pt x="12" y="72"/>
                      <a:pt x="12" y="72"/>
                      <a:pt x="12" y="72"/>
                    </a:cubicBezTo>
                    <a:cubicBezTo>
                      <a:pt x="36" y="72"/>
                      <a:pt x="36" y="72"/>
                      <a:pt x="36" y="72"/>
                    </a:cubicBezTo>
                    <a:cubicBezTo>
                      <a:pt x="48" y="72"/>
                      <a:pt x="58" y="67"/>
                      <a:pt x="65" y="58"/>
                    </a:cubicBezTo>
                    <a:cubicBezTo>
                      <a:pt x="64" y="58"/>
                      <a:pt x="62" y="58"/>
                      <a:pt x="61" y="58"/>
                    </a:cubicBezTo>
                    <a:moveTo>
                      <a:pt x="39" y="40"/>
                    </a:moveTo>
                    <a:cubicBezTo>
                      <a:pt x="3" y="40"/>
                      <a:pt x="3" y="40"/>
                      <a:pt x="3" y="40"/>
                    </a:cubicBezTo>
                    <a:cubicBezTo>
                      <a:pt x="0" y="45"/>
                      <a:pt x="0" y="52"/>
                      <a:pt x="2" y="57"/>
                    </a:cubicBezTo>
                    <a:cubicBezTo>
                      <a:pt x="3" y="58"/>
                      <a:pt x="4" y="60"/>
                      <a:pt x="4" y="61"/>
                    </a:cubicBezTo>
                    <a:cubicBezTo>
                      <a:pt x="39" y="40"/>
                      <a:pt x="39" y="40"/>
                      <a:pt x="39" y="40"/>
                    </a:cubicBezTo>
                    <a:moveTo>
                      <a:pt x="73" y="38"/>
                    </a:moveTo>
                    <a:cubicBezTo>
                      <a:pt x="57" y="47"/>
                      <a:pt x="57" y="47"/>
                      <a:pt x="57" y="47"/>
                    </a:cubicBezTo>
                    <a:cubicBezTo>
                      <a:pt x="58" y="47"/>
                      <a:pt x="59" y="47"/>
                      <a:pt x="60" y="47"/>
                    </a:cubicBezTo>
                    <a:cubicBezTo>
                      <a:pt x="64" y="47"/>
                      <a:pt x="68" y="47"/>
                      <a:pt x="71" y="47"/>
                    </a:cubicBezTo>
                    <a:cubicBezTo>
                      <a:pt x="72" y="44"/>
                      <a:pt x="73" y="41"/>
                      <a:pt x="73" y="38"/>
                    </a:cubicBezTo>
                    <a:moveTo>
                      <a:pt x="73" y="0"/>
                    </a:moveTo>
                    <a:cubicBezTo>
                      <a:pt x="62" y="4"/>
                      <a:pt x="51" y="9"/>
                      <a:pt x="40" y="15"/>
                    </a:cubicBezTo>
                    <a:cubicBezTo>
                      <a:pt x="40" y="39"/>
                      <a:pt x="40" y="39"/>
                      <a:pt x="40" y="39"/>
                    </a:cubicBezTo>
                    <a:cubicBezTo>
                      <a:pt x="73" y="19"/>
                      <a:pt x="73" y="19"/>
                      <a:pt x="73" y="19"/>
                    </a:cubicBezTo>
                    <a:cubicBezTo>
                      <a:pt x="73" y="0"/>
                      <a:pt x="73" y="0"/>
                      <a:pt x="7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4" name="Freeform 485"/>
              <p:cNvSpPr/>
              <p:nvPr/>
            </p:nvSpPr>
            <p:spPr bwMode="auto">
              <a:xfrm>
                <a:off x="1992313" y="1576388"/>
                <a:ext cx="139700" cy="93663"/>
              </a:xfrm>
              <a:custGeom>
                <a:avLst/>
                <a:gdLst>
                  <a:gd name="T0" fmla="*/ 2147483647 w 37"/>
                  <a:gd name="T1" fmla="*/ 0 h 25"/>
                  <a:gd name="T2" fmla="*/ 2147483647 w 37"/>
                  <a:gd name="T3" fmla="*/ 2147483647 h 25"/>
                  <a:gd name="T4" fmla="*/ 0 w 37"/>
                  <a:gd name="T5" fmla="*/ 2147483647 h 25"/>
                  <a:gd name="T6" fmla="*/ 2147483647 w 37"/>
                  <a:gd name="T7" fmla="*/ 2147483647 h 25"/>
                  <a:gd name="T8" fmla="*/ 2147483647 w 37"/>
                  <a:gd name="T9" fmla="*/ 2147483647 h 25"/>
                  <a:gd name="T10" fmla="*/ 2147483647 w 37"/>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25">
                    <a:moveTo>
                      <a:pt x="37" y="0"/>
                    </a:moveTo>
                    <a:cubicBezTo>
                      <a:pt x="26" y="5"/>
                      <a:pt x="15" y="12"/>
                      <a:pt x="5" y="20"/>
                    </a:cubicBezTo>
                    <a:cubicBezTo>
                      <a:pt x="3" y="21"/>
                      <a:pt x="2" y="23"/>
                      <a:pt x="0" y="25"/>
                    </a:cubicBezTo>
                    <a:cubicBezTo>
                      <a:pt x="36" y="25"/>
                      <a:pt x="36" y="25"/>
                      <a:pt x="36" y="25"/>
                    </a:cubicBezTo>
                    <a:cubicBezTo>
                      <a:pt x="37" y="24"/>
                      <a:pt x="37" y="24"/>
                      <a:pt x="37" y="24"/>
                    </a:cubicBezTo>
                    <a:cubicBezTo>
                      <a:pt x="37" y="0"/>
                      <a:pt x="37" y="0"/>
                      <a:pt x="37" y="0"/>
                    </a:cubicBezTo>
                  </a:path>
                </a:pathLst>
              </a:custGeom>
              <a:solidFill>
                <a:srgbClr val="F2AA8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5" name="Freeform 486"/>
              <p:cNvSpPr/>
              <p:nvPr/>
            </p:nvSpPr>
            <p:spPr bwMode="auto">
              <a:xfrm>
                <a:off x="2049463" y="1697038"/>
                <a:ext cx="349250" cy="79375"/>
              </a:xfrm>
              <a:custGeom>
                <a:avLst/>
                <a:gdLst>
                  <a:gd name="T0" fmla="*/ 2147483647 w 93"/>
                  <a:gd name="T1" fmla="*/ 0 h 21"/>
                  <a:gd name="T2" fmla="*/ 2147483647 w 93"/>
                  <a:gd name="T3" fmla="*/ 0 h 21"/>
                  <a:gd name="T4" fmla="*/ 0 w 93"/>
                  <a:gd name="T5" fmla="*/ 2147483647 h 21"/>
                  <a:gd name="T6" fmla="*/ 2147483647 w 93"/>
                  <a:gd name="T7" fmla="*/ 2147483647 h 21"/>
                  <a:gd name="T8" fmla="*/ 2147483647 w 93"/>
                  <a:gd name="T9" fmla="*/ 2147483647 h 21"/>
                  <a:gd name="T10" fmla="*/ 2147483647 w 93"/>
                  <a:gd name="T11" fmla="*/ 2147483647 h 21"/>
                  <a:gd name="T12" fmla="*/ 2147483647 w 93"/>
                  <a:gd name="T13" fmla="*/ 2147483647 h 21"/>
                  <a:gd name="T14" fmla="*/ 2147483647 w 93"/>
                  <a:gd name="T15" fmla="*/ 2147483647 h 21"/>
                  <a:gd name="T16" fmla="*/ 2147483647 w 93"/>
                  <a:gd name="T17" fmla="*/ 0 h 21"/>
                  <a:gd name="T18" fmla="*/ 2147483647 w 93"/>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21">
                    <a:moveTo>
                      <a:pt x="42" y="0"/>
                    </a:moveTo>
                    <a:cubicBezTo>
                      <a:pt x="41" y="0"/>
                      <a:pt x="40" y="0"/>
                      <a:pt x="39" y="0"/>
                    </a:cubicBezTo>
                    <a:cubicBezTo>
                      <a:pt x="0" y="21"/>
                      <a:pt x="0" y="21"/>
                      <a:pt x="0" y="21"/>
                    </a:cubicBezTo>
                    <a:cubicBezTo>
                      <a:pt x="18" y="13"/>
                      <a:pt x="18" y="13"/>
                      <a:pt x="18" y="13"/>
                    </a:cubicBezTo>
                    <a:cubicBezTo>
                      <a:pt x="24" y="10"/>
                      <a:pt x="33" y="9"/>
                      <a:pt x="44" y="9"/>
                    </a:cubicBezTo>
                    <a:cubicBezTo>
                      <a:pt x="55" y="9"/>
                      <a:pt x="68" y="10"/>
                      <a:pt x="82" y="13"/>
                    </a:cubicBezTo>
                    <a:cubicBezTo>
                      <a:pt x="84" y="11"/>
                      <a:pt x="87" y="10"/>
                      <a:pt x="89" y="9"/>
                    </a:cubicBezTo>
                    <a:cubicBezTo>
                      <a:pt x="90" y="8"/>
                      <a:pt x="92" y="7"/>
                      <a:pt x="93" y="6"/>
                    </a:cubicBezTo>
                    <a:cubicBezTo>
                      <a:pt x="79" y="3"/>
                      <a:pt x="65" y="1"/>
                      <a:pt x="53" y="0"/>
                    </a:cubicBezTo>
                    <a:cubicBezTo>
                      <a:pt x="50" y="0"/>
                      <a:pt x="46" y="0"/>
                      <a:pt x="42"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6" name="Freeform 487"/>
              <p:cNvSpPr/>
              <p:nvPr/>
            </p:nvSpPr>
            <p:spPr bwMode="auto">
              <a:xfrm>
                <a:off x="2025650" y="1730376"/>
                <a:ext cx="331788" cy="65088"/>
              </a:xfrm>
              <a:custGeom>
                <a:avLst/>
                <a:gdLst>
                  <a:gd name="T0" fmla="*/ 2147483647 w 88"/>
                  <a:gd name="T1" fmla="*/ 0 h 17"/>
                  <a:gd name="T2" fmla="*/ 2147483647 w 88"/>
                  <a:gd name="T3" fmla="*/ 2147483647 h 17"/>
                  <a:gd name="T4" fmla="*/ 2147483647 w 88"/>
                  <a:gd name="T5" fmla="*/ 2147483647 h 17"/>
                  <a:gd name="T6" fmla="*/ 0 w 88"/>
                  <a:gd name="T7" fmla="*/ 2147483647 h 17"/>
                  <a:gd name="T8" fmla="*/ 0 w 88"/>
                  <a:gd name="T9" fmla="*/ 2147483647 h 17"/>
                  <a:gd name="T10" fmla="*/ 2147483647 w 88"/>
                  <a:gd name="T11" fmla="*/ 2147483647 h 17"/>
                  <a:gd name="T12" fmla="*/ 2147483647 w 88"/>
                  <a:gd name="T13" fmla="*/ 2147483647 h 17"/>
                  <a:gd name="T14" fmla="*/ 2147483647 w 88"/>
                  <a:gd name="T15" fmla="*/ 2147483647 h 17"/>
                  <a:gd name="T16" fmla="*/ 2147483647 w 88"/>
                  <a:gd name="T17" fmla="*/ 2147483647 h 17"/>
                  <a:gd name="T18" fmla="*/ 2147483647 w 8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17">
                    <a:moveTo>
                      <a:pt x="50" y="0"/>
                    </a:moveTo>
                    <a:cubicBezTo>
                      <a:pt x="39" y="0"/>
                      <a:pt x="30" y="1"/>
                      <a:pt x="24" y="4"/>
                    </a:cubicBezTo>
                    <a:cubicBezTo>
                      <a:pt x="6" y="12"/>
                      <a:pt x="6" y="12"/>
                      <a:pt x="6" y="12"/>
                    </a:cubicBezTo>
                    <a:cubicBezTo>
                      <a:pt x="0" y="16"/>
                      <a:pt x="0" y="16"/>
                      <a:pt x="0" y="16"/>
                    </a:cubicBezTo>
                    <a:cubicBezTo>
                      <a:pt x="0" y="16"/>
                      <a:pt x="0" y="16"/>
                      <a:pt x="0" y="17"/>
                    </a:cubicBezTo>
                    <a:cubicBezTo>
                      <a:pt x="24" y="6"/>
                      <a:pt x="24" y="6"/>
                      <a:pt x="24" y="6"/>
                    </a:cubicBezTo>
                    <a:cubicBezTo>
                      <a:pt x="30" y="3"/>
                      <a:pt x="39" y="2"/>
                      <a:pt x="49" y="2"/>
                    </a:cubicBezTo>
                    <a:cubicBezTo>
                      <a:pt x="60" y="2"/>
                      <a:pt x="72" y="3"/>
                      <a:pt x="84" y="6"/>
                    </a:cubicBezTo>
                    <a:cubicBezTo>
                      <a:pt x="85" y="5"/>
                      <a:pt x="86" y="4"/>
                      <a:pt x="88" y="4"/>
                    </a:cubicBezTo>
                    <a:cubicBezTo>
                      <a:pt x="74" y="1"/>
                      <a:pt x="61" y="0"/>
                      <a:pt x="50"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7" name="Freeform 488"/>
              <p:cNvSpPr/>
              <p:nvPr/>
            </p:nvSpPr>
            <p:spPr bwMode="auto">
              <a:xfrm>
                <a:off x="1995488" y="1524001"/>
                <a:ext cx="403225" cy="260350"/>
              </a:xfrm>
              <a:custGeom>
                <a:avLst/>
                <a:gdLst>
                  <a:gd name="T0" fmla="*/ 2147483647 w 107"/>
                  <a:gd name="T1" fmla="*/ 0 h 69"/>
                  <a:gd name="T2" fmla="*/ 2147483647 w 107"/>
                  <a:gd name="T3" fmla="*/ 2147483647 h 69"/>
                  <a:gd name="T4" fmla="*/ 2147483647 w 107"/>
                  <a:gd name="T5" fmla="*/ 2147483647 h 69"/>
                  <a:gd name="T6" fmla="*/ 2147483647 w 107"/>
                  <a:gd name="T7" fmla="*/ 2147483647 h 69"/>
                  <a:gd name="T8" fmla="*/ 2147483647 w 107"/>
                  <a:gd name="T9" fmla="*/ 2147483647 h 69"/>
                  <a:gd name="T10" fmla="*/ 0 w 107"/>
                  <a:gd name="T11" fmla="*/ 2147483647 h 69"/>
                  <a:gd name="T12" fmla="*/ 2147483647 w 107"/>
                  <a:gd name="T13" fmla="*/ 2147483647 h 69"/>
                  <a:gd name="T14" fmla="*/ 2147483647 w 107"/>
                  <a:gd name="T15" fmla="*/ 2147483647 h 69"/>
                  <a:gd name="T16" fmla="*/ 2147483647 w 107"/>
                  <a:gd name="T17" fmla="*/ 2147483647 h 69"/>
                  <a:gd name="T18" fmla="*/ 2147483647 w 107"/>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69">
                    <a:moveTo>
                      <a:pt x="100" y="0"/>
                    </a:moveTo>
                    <a:cubicBezTo>
                      <a:pt x="99" y="1"/>
                      <a:pt x="97" y="2"/>
                      <a:pt x="95" y="3"/>
                    </a:cubicBezTo>
                    <a:cubicBezTo>
                      <a:pt x="69" y="18"/>
                      <a:pt x="69" y="18"/>
                      <a:pt x="69" y="18"/>
                    </a:cubicBezTo>
                    <a:cubicBezTo>
                      <a:pt x="36" y="38"/>
                      <a:pt x="36" y="38"/>
                      <a:pt x="36" y="38"/>
                    </a:cubicBezTo>
                    <a:cubicBezTo>
                      <a:pt x="35" y="39"/>
                      <a:pt x="35" y="39"/>
                      <a:pt x="35" y="39"/>
                    </a:cubicBezTo>
                    <a:cubicBezTo>
                      <a:pt x="0" y="60"/>
                      <a:pt x="0" y="60"/>
                      <a:pt x="0" y="60"/>
                    </a:cubicBezTo>
                    <a:cubicBezTo>
                      <a:pt x="2" y="63"/>
                      <a:pt x="4" y="66"/>
                      <a:pt x="7" y="69"/>
                    </a:cubicBezTo>
                    <a:cubicBezTo>
                      <a:pt x="107" y="14"/>
                      <a:pt x="107" y="14"/>
                      <a:pt x="107" y="14"/>
                    </a:cubicBezTo>
                    <a:cubicBezTo>
                      <a:pt x="106" y="11"/>
                      <a:pt x="105" y="7"/>
                      <a:pt x="103" y="4"/>
                    </a:cubicBezTo>
                    <a:cubicBezTo>
                      <a:pt x="103" y="2"/>
                      <a:pt x="102" y="1"/>
                      <a:pt x="100" y="0"/>
                    </a:cubicBezTo>
                  </a:path>
                </a:pathLst>
              </a:custGeom>
              <a:solidFill>
                <a:srgbClr val="6C8A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8" name="Freeform 489"/>
              <p:cNvSpPr/>
              <p:nvPr/>
            </p:nvSpPr>
            <p:spPr bwMode="auto">
              <a:xfrm>
                <a:off x="2022475" y="1576388"/>
                <a:ext cx="381000" cy="214313"/>
              </a:xfrm>
              <a:custGeom>
                <a:avLst/>
                <a:gdLst>
                  <a:gd name="T0" fmla="*/ 2147483647 w 101"/>
                  <a:gd name="T1" fmla="*/ 0 h 57"/>
                  <a:gd name="T2" fmla="*/ 0 w 101"/>
                  <a:gd name="T3" fmla="*/ 2147483647 h 57"/>
                  <a:gd name="T4" fmla="*/ 2147483647 w 101"/>
                  <a:gd name="T5" fmla="*/ 2147483647 h 57"/>
                  <a:gd name="T6" fmla="*/ 2147483647 w 101"/>
                  <a:gd name="T7" fmla="*/ 2147483647 h 57"/>
                  <a:gd name="T8" fmla="*/ 2147483647 w 101"/>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57">
                    <a:moveTo>
                      <a:pt x="100" y="0"/>
                    </a:moveTo>
                    <a:cubicBezTo>
                      <a:pt x="0" y="55"/>
                      <a:pt x="0" y="55"/>
                      <a:pt x="0" y="55"/>
                    </a:cubicBezTo>
                    <a:cubicBezTo>
                      <a:pt x="0" y="56"/>
                      <a:pt x="0" y="56"/>
                      <a:pt x="1" y="57"/>
                    </a:cubicBezTo>
                    <a:cubicBezTo>
                      <a:pt x="101" y="2"/>
                      <a:pt x="101" y="2"/>
                      <a:pt x="101" y="2"/>
                    </a:cubicBezTo>
                    <a:cubicBezTo>
                      <a:pt x="100" y="1"/>
                      <a:pt x="100" y="1"/>
                      <a:pt x="100" y="0"/>
                    </a:cubicBezTo>
                  </a:path>
                </a:pathLst>
              </a:custGeom>
              <a:solidFill>
                <a:srgbClr val="576F7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29" name="Freeform 490"/>
              <p:cNvSpPr>
                <a:spLocks noEditPoints="1"/>
              </p:cNvSpPr>
              <p:nvPr/>
            </p:nvSpPr>
            <p:spPr bwMode="auto">
              <a:xfrm>
                <a:off x="1954213" y="1474788"/>
                <a:ext cx="490538" cy="406400"/>
              </a:xfrm>
              <a:custGeom>
                <a:avLst/>
                <a:gdLst>
                  <a:gd name="T0" fmla="*/ 2147483647 w 130"/>
                  <a:gd name="T1" fmla="*/ 2147483647 h 108"/>
                  <a:gd name="T2" fmla="*/ 2147483647 w 130"/>
                  <a:gd name="T3" fmla="*/ 2147483647 h 108"/>
                  <a:gd name="T4" fmla="*/ 2147483647 w 130"/>
                  <a:gd name="T5" fmla="*/ 2147483647 h 108"/>
                  <a:gd name="T6" fmla="*/ 2147483647 w 130"/>
                  <a:gd name="T7" fmla="*/ 2147483647 h 108"/>
                  <a:gd name="T8" fmla="*/ 2147483647 w 130"/>
                  <a:gd name="T9" fmla="*/ 2147483647 h 108"/>
                  <a:gd name="T10" fmla="*/ 2147483647 w 130"/>
                  <a:gd name="T11" fmla="*/ 2147483647 h 108"/>
                  <a:gd name="T12" fmla="*/ 2147483647 w 130"/>
                  <a:gd name="T13" fmla="*/ 2147483647 h 108"/>
                  <a:gd name="T14" fmla="*/ 2147483647 w 130"/>
                  <a:gd name="T15" fmla="*/ 2147483647 h 108"/>
                  <a:gd name="T16" fmla="*/ 2147483647 w 130"/>
                  <a:gd name="T17" fmla="*/ 2147483647 h 108"/>
                  <a:gd name="T18" fmla="*/ 2147483647 w 130"/>
                  <a:gd name="T19" fmla="*/ 2147483647 h 108"/>
                  <a:gd name="T20" fmla="*/ 2147483647 w 130"/>
                  <a:gd name="T21" fmla="*/ 2147483647 h 108"/>
                  <a:gd name="T22" fmla="*/ 2147483647 w 130"/>
                  <a:gd name="T23" fmla="*/ 2147483647 h 108"/>
                  <a:gd name="T24" fmla="*/ 2147483647 w 130"/>
                  <a:gd name="T25" fmla="*/ 2147483647 h 108"/>
                  <a:gd name="T26" fmla="*/ 2147483647 w 130"/>
                  <a:gd name="T27" fmla="*/ 2147483647 h 108"/>
                  <a:gd name="T28" fmla="*/ 2147483647 w 130"/>
                  <a:gd name="T29" fmla="*/ 2147483647 h 108"/>
                  <a:gd name="T30" fmla="*/ 2147483647 w 130"/>
                  <a:gd name="T31" fmla="*/ 2147483647 h 108"/>
                  <a:gd name="T32" fmla="*/ 2147483647 w 130"/>
                  <a:gd name="T33" fmla="*/ 2147483647 h 108"/>
                  <a:gd name="T34" fmla="*/ 2147483647 w 130"/>
                  <a:gd name="T35" fmla="*/ 2147483647 h 108"/>
                  <a:gd name="T36" fmla="*/ 2147483647 w 130"/>
                  <a:gd name="T37" fmla="*/ 2147483647 h 108"/>
                  <a:gd name="T38" fmla="*/ 2147483647 w 130"/>
                  <a:gd name="T39" fmla="*/ 2147483647 h 108"/>
                  <a:gd name="T40" fmla="*/ 2147483647 w 130"/>
                  <a:gd name="T41" fmla="*/ 2147483647 h 108"/>
                  <a:gd name="T42" fmla="*/ 2147483647 w 130"/>
                  <a:gd name="T43" fmla="*/ 2147483647 h 108"/>
                  <a:gd name="T44" fmla="*/ 2147483647 w 130"/>
                  <a:gd name="T45" fmla="*/ 2147483647 h 108"/>
                  <a:gd name="T46" fmla="*/ 2147483647 w 130"/>
                  <a:gd name="T47" fmla="*/ 2147483647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0" h="108">
                    <a:moveTo>
                      <a:pt x="12" y="42"/>
                    </a:moveTo>
                    <a:cubicBezTo>
                      <a:pt x="24" y="33"/>
                      <a:pt x="37" y="25"/>
                      <a:pt x="50" y="19"/>
                    </a:cubicBezTo>
                    <a:cubicBezTo>
                      <a:pt x="63" y="12"/>
                      <a:pt x="76" y="7"/>
                      <a:pt x="90" y="3"/>
                    </a:cubicBezTo>
                    <a:cubicBezTo>
                      <a:pt x="97" y="0"/>
                      <a:pt x="116" y="3"/>
                      <a:pt x="116" y="3"/>
                    </a:cubicBezTo>
                    <a:cubicBezTo>
                      <a:pt x="117" y="3"/>
                      <a:pt x="119" y="4"/>
                      <a:pt x="120" y="5"/>
                    </a:cubicBezTo>
                    <a:cubicBezTo>
                      <a:pt x="123" y="11"/>
                      <a:pt x="125" y="17"/>
                      <a:pt x="128" y="22"/>
                    </a:cubicBezTo>
                    <a:cubicBezTo>
                      <a:pt x="129" y="24"/>
                      <a:pt x="128" y="25"/>
                      <a:pt x="127" y="26"/>
                    </a:cubicBezTo>
                    <a:cubicBezTo>
                      <a:pt x="126" y="28"/>
                      <a:pt x="125" y="32"/>
                      <a:pt x="126" y="34"/>
                    </a:cubicBezTo>
                    <a:cubicBezTo>
                      <a:pt x="127" y="38"/>
                      <a:pt x="127" y="41"/>
                      <a:pt x="128" y="45"/>
                    </a:cubicBezTo>
                    <a:cubicBezTo>
                      <a:pt x="130" y="55"/>
                      <a:pt x="125" y="68"/>
                      <a:pt x="117" y="73"/>
                    </a:cubicBezTo>
                    <a:cubicBezTo>
                      <a:pt x="106" y="79"/>
                      <a:pt x="96" y="84"/>
                      <a:pt x="85" y="90"/>
                    </a:cubicBezTo>
                    <a:cubicBezTo>
                      <a:pt x="74" y="95"/>
                      <a:pt x="63" y="100"/>
                      <a:pt x="52" y="105"/>
                    </a:cubicBezTo>
                    <a:cubicBezTo>
                      <a:pt x="43" y="108"/>
                      <a:pt x="30" y="105"/>
                      <a:pt x="23" y="97"/>
                    </a:cubicBezTo>
                    <a:cubicBezTo>
                      <a:pt x="16" y="89"/>
                      <a:pt x="10" y="81"/>
                      <a:pt x="5" y="72"/>
                    </a:cubicBezTo>
                    <a:cubicBezTo>
                      <a:pt x="0" y="63"/>
                      <a:pt x="3" y="49"/>
                      <a:pt x="12" y="42"/>
                    </a:cubicBezTo>
                    <a:close/>
                    <a:moveTo>
                      <a:pt x="27" y="93"/>
                    </a:moveTo>
                    <a:cubicBezTo>
                      <a:pt x="32" y="100"/>
                      <a:pt x="43" y="102"/>
                      <a:pt x="49" y="100"/>
                    </a:cubicBezTo>
                    <a:cubicBezTo>
                      <a:pt x="71" y="90"/>
                      <a:pt x="93" y="79"/>
                      <a:pt x="114" y="68"/>
                    </a:cubicBezTo>
                    <a:cubicBezTo>
                      <a:pt x="120" y="64"/>
                      <a:pt x="124" y="54"/>
                      <a:pt x="123" y="46"/>
                    </a:cubicBezTo>
                    <a:cubicBezTo>
                      <a:pt x="121" y="36"/>
                      <a:pt x="118" y="26"/>
                      <a:pt x="114" y="17"/>
                    </a:cubicBezTo>
                    <a:cubicBezTo>
                      <a:pt x="111" y="9"/>
                      <a:pt x="101" y="5"/>
                      <a:pt x="93" y="8"/>
                    </a:cubicBezTo>
                    <a:cubicBezTo>
                      <a:pt x="65" y="17"/>
                      <a:pt x="39" y="30"/>
                      <a:pt x="15" y="47"/>
                    </a:cubicBezTo>
                    <a:cubicBezTo>
                      <a:pt x="8" y="51"/>
                      <a:pt x="6" y="62"/>
                      <a:pt x="9" y="69"/>
                    </a:cubicBezTo>
                    <a:cubicBezTo>
                      <a:pt x="14" y="78"/>
                      <a:pt x="20" y="86"/>
                      <a:pt x="27" y="93"/>
                    </a:cubicBez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0" name="Freeform 491"/>
              <p:cNvSpPr/>
              <p:nvPr/>
            </p:nvSpPr>
            <p:spPr bwMode="auto">
              <a:xfrm>
                <a:off x="1989138" y="1485901"/>
                <a:ext cx="431800" cy="200025"/>
              </a:xfrm>
              <a:custGeom>
                <a:avLst/>
                <a:gdLst>
                  <a:gd name="T0" fmla="*/ 2147483647 w 115"/>
                  <a:gd name="T1" fmla="*/ 2147483647 h 53"/>
                  <a:gd name="T2" fmla="*/ 2147483647 w 115"/>
                  <a:gd name="T3" fmla="*/ 2147483647 h 53"/>
                  <a:gd name="T4" fmla="*/ 2147483647 w 115"/>
                  <a:gd name="T5" fmla="*/ 2147483647 h 53"/>
                  <a:gd name="T6" fmla="*/ 2147483647 w 115"/>
                  <a:gd name="T7" fmla="*/ 2147483647 h 53"/>
                  <a:gd name="T8" fmla="*/ 2147483647 w 115"/>
                  <a:gd name="T9" fmla="*/ 2147483647 h 53"/>
                  <a:gd name="T10" fmla="*/ 0 w 115"/>
                  <a:gd name="T11" fmla="*/ 2147483647 h 53"/>
                  <a:gd name="T12" fmla="*/ 2147483647 w 115"/>
                  <a:gd name="T13" fmla="*/ 2147483647 h 53"/>
                  <a:gd name="T14" fmla="*/ 2147483647 w 115"/>
                  <a:gd name="T15" fmla="*/ 2147483647 h 53"/>
                  <a:gd name="T16" fmla="*/ 2147483647 w 115"/>
                  <a:gd name="T17" fmla="*/ 2147483647 h 53"/>
                  <a:gd name="T18" fmla="*/ 2147483647 w 115"/>
                  <a:gd name="T19" fmla="*/ 2147483647 h 53"/>
                  <a:gd name="T20" fmla="*/ 2147483647 w 115"/>
                  <a:gd name="T21" fmla="*/ 2147483647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53">
                    <a:moveTo>
                      <a:pt x="113" y="52"/>
                    </a:moveTo>
                    <a:cubicBezTo>
                      <a:pt x="114" y="49"/>
                      <a:pt x="114" y="46"/>
                      <a:pt x="114" y="43"/>
                    </a:cubicBezTo>
                    <a:cubicBezTo>
                      <a:pt x="112" y="33"/>
                      <a:pt x="109" y="23"/>
                      <a:pt x="105" y="14"/>
                    </a:cubicBezTo>
                    <a:cubicBezTo>
                      <a:pt x="102" y="6"/>
                      <a:pt x="92" y="2"/>
                      <a:pt x="84" y="5"/>
                    </a:cubicBezTo>
                    <a:cubicBezTo>
                      <a:pt x="56" y="14"/>
                      <a:pt x="30" y="27"/>
                      <a:pt x="6" y="44"/>
                    </a:cubicBezTo>
                    <a:cubicBezTo>
                      <a:pt x="3" y="46"/>
                      <a:pt x="1" y="49"/>
                      <a:pt x="0" y="53"/>
                    </a:cubicBezTo>
                    <a:cubicBezTo>
                      <a:pt x="0" y="49"/>
                      <a:pt x="3" y="44"/>
                      <a:pt x="7" y="41"/>
                    </a:cubicBezTo>
                    <a:cubicBezTo>
                      <a:pt x="30" y="24"/>
                      <a:pt x="57" y="11"/>
                      <a:pt x="84" y="2"/>
                    </a:cubicBezTo>
                    <a:cubicBezTo>
                      <a:pt x="92" y="0"/>
                      <a:pt x="103" y="4"/>
                      <a:pt x="106" y="12"/>
                    </a:cubicBezTo>
                    <a:cubicBezTo>
                      <a:pt x="110" y="21"/>
                      <a:pt x="113" y="30"/>
                      <a:pt x="115" y="40"/>
                    </a:cubicBezTo>
                    <a:cubicBezTo>
                      <a:pt x="115" y="44"/>
                      <a:pt x="115" y="48"/>
                      <a:pt x="113" y="52"/>
                    </a:cubicBezTo>
                    <a:close/>
                  </a:path>
                </a:pathLst>
              </a:custGeom>
              <a:solidFill>
                <a:srgbClr val="2C58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1" name="Freeform 492"/>
              <p:cNvSpPr/>
              <p:nvPr/>
            </p:nvSpPr>
            <p:spPr bwMode="auto">
              <a:xfrm>
                <a:off x="1874838" y="1708151"/>
                <a:ext cx="84138" cy="93663"/>
              </a:xfrm>
              <a:custGeom>
                <a:avLst/>
                <a:gdLst>
                  <a:gd name="T0" fmla="*/ 2147483647 w 22"/>
                  <a:gd name="T1" fmla="*/ 0 h 25"/>
                  <a:gd name="T2" fmla="*/ 0 w 22"/>
                  <a:gd name="T3" fmla="*/ 2147483647 h 25"/>
                  <a:gd name="T4" fmla="*/ 2147483647 w 22"/>
                  <a:gd name="T5" fmla="*/ 2147483647 h 25"/>
                  <a:gd name="T6" fmla="*/ 2147483647 w 22"/>
                  <a:gd name="T7" fmla="*/ 2147483647 h 25"/>
                  <a:gd name="T8" fmla="*/ 2147483647 w 22"/>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5">
                    <a:moveTo>
                      <a:pt x="15" y="0"/>
                    </a:moveTo>
                    <a:cubicBezTo>
                      <a:pt x="11" y="2"/>
                      <a:pt x="6" y="4"/>
                      <a:pt x="0" y="4"/>
                    </a:cubicBezTo>
                    <a:cubicBezTo>
                      <a:pt x="7" y="8"/>
                      <a:pt x="14" y="18"/>
                      <a:pt x="16" y="25"/>
                    </a:cubicBezTo>
                    <a:cubicBezTo>
                      <a:pt x="14" y="19"/>
                      <a:pt x="18" y="15"/>
                      <a:pt x="22" y="14"/>
                    </a:cubicBezTo>
                    <a:lnTo>
                      <a:pt x="15" y="0"/>
                    </a:ln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2" name="Freeform 493"/>
              <p:cNvSpPr/>
              <p:nvPr/>
            </p:nvSpPr>
            <p:spPr bwMode="auto">
              <a:xfrm>
                <a:off x="1917700" y="1677988"/>
                <a:ext cx="74613" cy="98425"/>
              </a:xfrm>
              <a:custGeom>
                <a:avLst/>
                <a:gdLst>
                  <a:gd name="T0" fmla="*/ 0 w 20"/>
                  <a:gd name="T1" fmla="*/ 2147483647 h 26"/>
                  <a:gd name="T2" fmla="*/ 2147483647 w 20"/>
                  <a:gd name="T3" fmla="*/ 0 h 26"/>
                  <a:gd name="T4" fmla="*/ 2147483647 w 20"/>
                  <a:gd name="T5" fmla="*/ 2147483647 h 26"/>
                  <a:gd name="T6" fmla="*/ 2147483647 w 20"/>
                  <a:gd name="T7" fmla="*/ 2147483647 h 26"/>
                  <a:gd name="T8" fmla="*/ 0 w 20"/>
                  <a:gd name="T9" fmla="*/ 2147483647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6">
                    <a:moveTo>
                      <a:pt x="0" y="9"/>
                    </a:moveTo>
                    <a:cubicBezTo>
                      <a:pt x="5" y="7"/>
                      <a:pt x="9" y="4"/>
                      <a:pt x="13" y="0"/>
                    </a:cubicBezTo>
                    <a:cubicBezTo>
                      <a:pt x="12" y="9"/>
                      <a:pt x="16" y="20"/>
                      <a:pt x="20" y="26"/>
                    </a:cubicBezTo>
                    <a:cubicBezTo>
                      <a:pt x="16" y="21"/>
                      <a:pt x="11" y="21"/>
                      <a:pt x="8" y="24"/>
                    </a:cubicBezTo>
                    <a:lnTo>
                      <a:pt x="0" y="9"/>
                    </a:lnTo>
                    <a:close/>
                  </a:path>
                </a:pathLst>
              </a:custGeom>
              <a:solidFill>
                <a:srgbClr val="0E30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3" name="Freeform 494"/>
              <p:cNvSpPr/>
              <p:nvPr/>
            </p:nvSpPr>
            <p:spPr bwMode="auto">
              <a:xfrm>
                <a:off x="74613" y="1003301"/>
                <a:ext cx="396875" cy="1100138"/>
              </a:xfrm>
              <a:custGeom>
                <a:avLst/>
                <a:gdLst>
                  <a:gd name="T0" fmla="*/ 2147483647 w 105"/>
                  <a:gd name="T1" fmla="*/ 2147483647 h 292"/>
                  <a:gd name="T2" fmla="*/ 2147483647 w 105"/>
                  <a:gd name="T3" fmla="*/ 0 h 292"/>
                  <a:gd name="T4" fmla="*/ 2147483647 w 105"/>
                  <a:gd name="T5" fmla="*/ 2147483647 h 292"/>
                  <a:gd name="T6" fmla="*/ 2147483647 w 105"/>
                  <a:gd name="T7" fmla="*/ 2147483647 h 292"/>
                  <a:gd name="T8" fmla="*/ 2147483647 w 105"/>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92">
                    <a:moveTo>
                      <a:pt x="105" y="290"/>
                    </a:moveTo>
                    <a:cubicBezTo>
                      <a:pt x="3" y="0"/>
                      <a:pt x="3" y="0"/>
                      <a:pt x="3" y="0"/>
                    </a:cubicBezTo>
                    <a:cubicBezTo>
                      <a:pt x="1" y="1"/>
                      <a:pt x="0" y="5"/>
                      <a:pt x="1" y="9"/>
                    </a:cubicBezTo>
                    <a:cubicBezTo>
                      <a:pt x="100" y="292"/>
                      <a:pt x="100" y="292"/>
                      <a:pt x="100" y="292"/>
                    </a:cubicBezTo>
                    <a:lnTo>
                      <a:pt x="105" y="290"/>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4" name="Freeform 495"/>
              <p:cNvSpPr/>
              <p:nvPr/>
            </p:nvSpPr>
            <p:spPr bwMode="auto">
              <a:xfrm>
                <a:off x="26988" y="1011238"/>
                <a:ext cx="425450" cy="1111250"/>
              </a:xfrm>
              <a:custGeom>
                <a:avLst/>
                <a:gdLst>
                  <a:gd name="T0" fmla="*/ 2147483647 w 113"/>
                  <a:gd name="T1" fmla="*/ 2147483647 h 295"/>
                  <a:gd name="T2" fmla="*/ 2147483647 w 113"/>
                  <a:gd name="T3" fmla="*/ 2147483647 h 295"/>
                  <a:gd name="T4" fmla="*/ 2147483647 w 113"/>
                  <a:gd name="T5" fmla="*/ 2147483647 h 295"/>
                  <a:gd name="T6" fmla="*/ 2147483647 w 113"/>
                  <a:gd name="T7" fmla="*/ 2147483647 h 295"/>
                  <a:gd name="T8" fmla="*/ 2147483647 w 113"/>
                  <a:gd name="T9" fmla="*/ 2147483647 h 295"/>
                  <a:gd name="T10" fmla="*/ 2147483647 w 113"/>
                  <a:gd name="T11" fmla="*/ 2147483647 h 295"/>
                  <a:gd name="T12" fmla="*/ 2147483647 w 113"/>
                  <a:gd name="T13" fmla="*/ 2147483647 h 295"/>
                  <a:gd name="T14" fmla="*/ 2147483647 w 113"/>
                  <a:gd name="T15" fmla="*/ 2147483647 h 295"/>
                  <a:gd name="T16" fmla="*/ 2147483647 w 113"/>
                  <a:gd name="T17" fmla="*/ 2147483647 h 295"/>
                  <a:gd name="T18" fmla="*/ 2147483647 w 113"/>
                  <a:gd name="T19" fmla="*/ 2147483647 h 295"/>
                  <a:gd name="T20" fmla="*/ 2147483647 w 113"/>
                  <a:gd name="T21" fmla="*/ 2147483647 h 295"/>
                  <a:gd name="T22" fmla="*/ 2147483647 w 113"/>
                  <a:gd name="T23" fmla="*/ 2147483647 h 2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 h="295">
                    <a:moveTo>
                      <a:pt x="100" y="295"/>
                    </a:moveTo>
                    <a:cubicBezTo>
                      <a:pt x="113" y="290"/>
                      <a:pt x="113" y="290"/>
                      <a:pt x="113" y="290"/>
                    </a:cubicBezTo>
                    <a:cubicBezTo>
                      <a:pt x="14" y="7"/>
                      <a:pt x="14" y="7"/>
                      <a:pt x="14" y="7"/>
                    </a:cubicBezTo>
                    <a:cubicBezTo>
                      <a:pt x="14" y="7"/>
                      <a:pt x="14" y="7"/>
                      <a:pt x="14" y="7"/>
                    </a:cubicBezTo>
                    <a:cubicBezTo>
                      <a:pt x="14" y="6"/>
                      <a:pt x="14" y="6"/>
                      <a:pt x="14" y="6"/>
                    </a:cubicBezTo>
                    <a:cubicBezTo>
                      <a:pt x="14" y="7"/>
                      <a:pt x="14" y="7"/>
                      <a:pt x="14" y="7"/>
                    </a:cubicBezTo>
                    <a:cubicBezTo>
                      <a:pt x="12" y="3"/>
                      <a:pt x="8" y="0"/>
                      <a:pt x="5" y="2"/>
                    </a:cubicBezTo>
                    <a:cubicBezTo>
                      <a:pt x="2" y="3"/>
                      <a:pt x="0" y="7"/>
                      <a:pt x="1" y="11"/>
                    </a:cubicBezTo>
                    <a:cubicBezTo>
                      <a:pt x="1" y="11"/>
                      <a:pt x="1" y="11"/>
                      <a:pt x="1" y="11"/>
                    </a:cubicBezTo>
                    <a:cubicBezTo>
                      <a:pt x="1" y="11"/>
                      <a:pt x="1" y="11"/>
                      <a:pt x="1" y="11"/>
                    </a:cubicBezTo>
                    <a:cubicBezTo>
                      <a:pt x="1" y="11"/>
                      <a:pt x="1" y="11"/>
                      <a:pt x="1" y="11"/>
                    </a:cubicBezTo>
                    <a:lnTo>
                      <a:pt x="100" y="295"/>
                    </a:lnTo>
                    <a:close/>
                  </a:path>
                </a:pathLst>
              </a:custGeom>
              <a:solidFill>
                <a:srgbClr val="5962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5" name="Freeform 496"/>
              <p:cNvSpPr/>
              <p:nvPr/>
            </p:nvSpPr>
            <p:spPr bwMode="auto">
              <a:xfrm>
                <a:off x="0" y="1030288"/>
                <a:ext cx="403225" cy="1100138"/>
              </a:xfrm>
              <a:custGeom>
                <a:avLst/>
                <a:gdLst>
                  <a:gd name="T0" fmla="*/ 2147483647 w 107"/>
                  <a:gd name="T1" fmla="*/ 2147483647 h 292"/>
                  <a:gd name="T2" fmla="*/ 0 w 107"/>
                  <a:gd name="T3" fmla="*/ 2147483647 h 292"/>
                  <a:gd name="T4" fmla="*/ 2147483647 w 107"/>
                  <a:gd name="T5" fmla="*/ 2147483647 h 292"/>
                  <a:gd name="T6" fmla="*/ 2147483647 w 107"/>
                  <a:gd name="T7" fmla="*/ 2147483647 h 292"/>
                  <a:gd name="T8" fmla="*/ 2147483647 w 107"/>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92">
                    <a:moveTo>
                      <a:pt x="8" y="6"/>
                    </a:moveTo>
                    <a:cubicBezTo>
                      <a:pt x="6" y="2"/>
                      <a:pt x="3" y="0"/>
                      <a:pt x="0" y="1"/>
                    </a:cubicBezTo>
                    <a:cubicBezTo>
                      <a:pt x="102" y="292"/>
                      <a:pt x="102" y="292"/>
                      <a:pt x="102" y="292"/>
                    </a:cubicBezTo>
                    <a:cubicBezTo>
                      <a:pt x="107" y="290"/>
                      <a:pt x="107" y="290"/>
                      <a:pt x="107" y="290"/>
                    </a:cubicBezTo>
                    <a:lnTo>
                      <a:pt x="8" y="6"/>
                    </a:ln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6" name="Freeform 497"/>
              <p:cNvSpPr/>
              <p:nvPr/>
            </p:nvSpPr>
            <p:spPr bwMode="auto">
              <a:xfrm>
                <a:off x="0" y="942976"/>
                <a:ext cx="87313" cy="109538"/>
              </a:xfrm>
              <a:custGeom>
                <a:avLst/>
                <a:gdLst>
                  <a:gd name="T0" fmla="*/ 0 w 23"/>
                  <a:gd name="T1" fmla="*/ 2147483647 h 29"/>
                  <a:gd name="T2" fmla="*/ 2147483647 w 23"/>
                  <a:gd name="T3" fmla="*/ 2147483647 h 29"/>
                  <a:gd name="T4" fmla="*/ 2147483647 w 23"/>
                  <a:gd name="T5" fmla="*/ 2147483647 h 29"/>
                  <a:gd name="T6" fmla="*/ 2147483647 w 23"/>
                  <a:gd name="T7" fmla="*/ 2147483647 h 29"/>
                  <a:gd name="T8" fmla="*/ 2147483647 w 23"/>
                  <a:gd name="T9" fmla="*/ 2147483647 h 29"/>
                  <a:gd name="T10" fmla="*/ 2147483647 w 23"/>
                  <a:gd name="T11" fmla="*/ 2147483647 h 29"/>
                  <a:gd name="T12" fmla="*/ 2147483647 w 23"/>
                  <a:gd name="T13" fmla="*/ 2147483647 h 29"/>
                  <a:gd name="T14" fmla="*/ 2147483647 w 23"/>
                  <a:gd name="T15" fmla="*/ 2147483647 h 29"/>
                  <a:gd name="T16" fmla="*/ 2147483647 w 23"/>
                  <a:gd name="T17" fmla="*/ 2147483647 h 29"/>
                  <a:gd name="T18" fmla="*/ 2147483647 w 23"/>
                  <a:gd name="T19" fmla="*/ 2147483647 h 29"/>
                  <a:gd name="T20" fmla="*/ 2147483647 w 23"/>
                  <a:gd name="T21" fmla="*/ 2147483647 h 29"/>
                  <a:gd name="T22" fmla="*/ 2147483647 w 23"/>
                  <a:gd name="T23" fmla="*/ 0 h 29"/>
                  <a:gd name="T24" fmla="*/ 0 w 23"/>
                  <a:gd name="T25" fmla="*/ 2147483647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 h="29">
                    <a:moveTo>
                      <a:pt x="0" y="24"/>
                    </a:moveTo>
                    <a:cubicBezTo>
                      <a:pt x="3" y="23"/>
                      <a:pt x="6" y="25"/>
                      <a:pt x="8" y="29"/>
                    </a:cubicBezTo>
                    <a:cubicBezTo>
                      <a:pt x="8" y="29"/>
                      <a:pt x="8" y="29"/>
                      <a:pt x="8" y="29"/>
                    </a:cubicBezTo>
                    <a:cubicBezTo>
                      <a:pt x="8" y="29"/>
                      <a:pt x="8" y="29"/>
                      <a:pt x="8" y="29"/>
                    </a:cubicBezTo>
                    <a:cubicBezTo>
                      <a:pt x="8" y="29"/>
                      <a:pt x="8" y="29"/>
                      <a:pt x="8" y="29"/>
                    </a:cubicBezTo>
                    <a:cubicBezTo>
                      <a:pt x="7" y="25"/>
                      <a:pt x="9" y="21"/>
                      <a:pt x="12" y="20"/>
                    </a:cubicBezTo>
                    <a:cubicBezTo>
                      <a:pt x="15" y="18"/>
                      <a:pt x="19" y="21"/>
                      <a:pt x="21" y="25"/>
                    </a:cubicBezTo>
                    <a:cubicBezTo>
                      <a:pt x="21" y="24"/>
                      <a:pt x="21" y="24"/>
                      <a:pt x="21" y="24"/>
                    </a:cubicBezTo>
                    <a:cubicBezTo>
                      <a:pt x="21" y="25"/>
                      <a:pt x="21" y="25"/>
                      <a:pt x="21" y="25"/>
                    </a:cubicBezTo>
                    <a:cubicBezTo>
                      <a:pt x="21" y="25"/>
                      <a:pt x="21" y="25"/>
                      <a:pt x="21" y="25"/>
                    </a:cubicBezTo>
                    <a:cubicBezTo>
                      <a:pt x="20" y="21"/>
                      <a:pt x="21" y="17"/>
                      <a:pt x="23" y="16"/>
                    </a:cubicBezTo>
                    <a:cubicBezTo>
                      <a:pt x="5" y="0"/>
                      <a:pt x="5" y="0"/>
                      <a:pt x="5" y="0"/>
                    </a:cubicBezTo>
                    <a:lnTo>
                      <a:pt x="0" y="24"/>
                    </a:lnTo>
                    <a:close/>
                  </a:path>
                </a:pathLst>
              </a:custGeom>
              <a:solidFill>
                <a:srgbClr val="F0ED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7" name="Freeform 498"/>
              <p:cNvSpPr/>
              <p:nvPr/>
            </p:nvSpPr>
            <p:spPr bwMode="auto">
              <a:xfrm>
                <a:off x="11113" y="942976"/>
                <a:ext cx="41275" cy="44450"/>
              </a:xfrm>
              <a:custGeom>
                <a:avLst/>
                <a:gdLst>
                  <a:gd name="T0" fmla="*/ 2147483647 w 11"/>
                  <a:gd name="T1" fmla="*/ 2147483647 h 12"/>
                  <a:gd name="T2" fmla="*/ 2147483647 w 11"/>
                  <a:gd name="T3" fmla="*/ 0 h 12"/>
                  <a:gd name="T4" fmla="*/ 0 w 11"/>
                  <a:gd name="T5" fmla="*/ 2147483647 h 12"/>
                  <a:gd name="T6" fmla="*/ 2147483647 w 11"/>
                  <a:gd name="T7" fmla="*/ 2147483647 h 12"/>
                  <a:gd name="T8" fmla="*/ 2147483647 w 11"/>
                  <a:gd name="T9" fmla="*/ 2147483647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11" y="8"/>
                    </a:moveTo>
                    <a:cubicBezTo>
                      <a:pt x="2" y="0"/>
                      <a:pt x="2" y="0"/>
                      <a:pt x="2" y="0"/>
                    </a:cubicBezTo>
                    <a:cubicBezTo>
                      <a:pt x="0" y="12"/>
                      <a:pt x="0" y="12"/>
                      <a:pt x="0" y="12"/>
                    </a:cubicBezTo>
                    <a:cubicBezTo>
                      <a:pt x="2" y="12"/>
                      <a:pt x="4" y="11"/>
                      <a:pt x="6" y="11"/>
                    </a:cubicBezTo>
                    <a:cubicBezTo>
                      <a:pt x="8" y="10"/>
                      <a:pt x="9" y="9"/>
                      <a:pt x="11" y="8"/>
                    </a:cubicBezTo>
                    <a:close/>
                  </a:path>
                </a:pathLst>
              </a:custGeom>
              <a:solidFill>
                <a:srgbClr val="474F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8" name="Freeform 499"/>
              <p:cNvSpPr/>
              <p:nvPr/>
            </p:nvSpPr>
            <p:spPr bwMode="auto">
              <a:xfrm>
                <a:off x="452438" y="2100263"/>
                <a:ext cx="30163" cy="41275"/>
              </a:xfrm>
              <a:custGeom>
                <a:avLst/>
                <a:gdLst>
                  <a:gd name="T0" fmla="*/ 2147483647 w 19"/>
                  <a:gd name="T1" fmla="*/ 0 h 26"/>
                  <a:gd name="T2" fmla="*/ 0 w 19"/>
                  <a:gd name="T3" fmla="*/ 2147483647 h 26"/>
                  <a:gd name="T4" fmla="*/ 2147483647 w 19"/>
                  <a:gd name="T5" fmla="*/ 2147483647 h 26"/>
                  <a:gd name="T6" fmla="*/ 2147483647 w 19"/>
                  <a:gd name="T7" fmla="*/ 2147483647 h 26"/>
                  <a:gd name="T8" fmla="*/ 2147483647 w 19"/>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6">
                    <a:moveTo>
                      <a:pt x="12" y="0"/>
                    </a:moveTo>
                    <a:lnTo>
                      <a:pt x="0" y="2"/>
                    </a:lnTo>
                    <a:lnTo>
                      <a:pt x="7" y="26"/>
                    </a:lnTo>
                    <a:lnTo>
                      <a:pt x="19" y="22"/>
                    </a:lnTo>
                    <a:lnTo>
                      <a:pt x="12" y="0"/>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39" name="Freeform 500"/>
              <p:cNvSpPr/>
              <p:nvPr/>
            </p:nvSpPr>
            <p:spPr bwMode="auto">
              <a:xfrm>
                <a:off x="403225" y="2103438"/>
                <a:ext cx="60325" cy="53975"/>
              </a:xfrm>
              <a:custGeom>
                <a:avLst/>
                <a:gdLst>
                  <a:gd name="T0" fmla="*/ 2147483647 w 38"/>
                  <a:gd name="T1" fmla="*/ 0 h 34"/>
                  <a:gd name="T2" fmla="*/ 0 w 38"/>
                  <a:gd name="T3" fmla="*/ 2147483647 h 34"/>
                  <a:gd name="T4" fmla="*/ 2147483647 w 38"/>
                  <a:gd name="T5" fmla="*/ 2147483647 h 34"/>
                  <a:gd name="T6" fmla="*/ 2147483647 w 38"/>
                  <a:gd name="T7" fmla="*/ 2147483647 h 34"/>
                  <a:gd name="T8" fmla="*/ 2147483647 w 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1" y="0"/>
                    </a:moveTo>
                    <a:lnTo>
                      <a:pt x="0" y="12"/>
                    </a:lnTo>
                    <a:lnTo>
                      <a:pt x="7" y="34"/>
                    </a:lnTo>
                    <a:lnTo>
                      <a:pt x="38" y="24"/>
                    </a:lnTo>
                    <a:lnTo>
                      <a:pt x="31" y="0"/>
                    </a:lnTo>
                    <a:close/>
                  </a:path>
                </a:pathLst>
              </a:custGeom>
              <a:solidFill>
                <a:srgbClr val="EC85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40" name="Freeform 501"/>
              <p:cNvSpPr/>
              <p:nvPr/>
            </p:nvSpPr>
            <p:spPr bwMode="auto">
              <a:xfrm>
                <a:off x="384175" y="2122488"/>
                <a:ext cx="30163" cy="42863"/>
              </a:xfrm>
              <a:custGeom>
                <a:avLst/>
                <a:gdLst>
                  <a:gd name="T0" fmla="*/ 2147483647 w 19"/>
                  <a:gd name="T1" fmla="*/ 0 h 27"/>
                  <a:gd name="T2" fmla="*/ 0 w 19"/>
                  <a:gd name="T3" fmla="*/ 2147483647 h 27"/>
                  <a:gd name="T4" fmla="*/ 2147483647 w 19"/>
                  <a:gd name="T5" fmla="*/ 2147483647 h 27"/>
                  <a:gd name="T6" fmla="*/ 2147483647 w 19"/>
                  <a:gd name="T7" fmla="*/ 2147483647 h 27"/>
                  <a:gd name="T8" fmla="*/ 2147483647 w 19"/>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27">
                    <a:moveTo>
                      <a:pt x="12" y="0"/>
                    </a:moveTo>
                    <a:lnTo>
                      <a:pt x="0" y="5"/>
                    </a:lnTo>
                    <a:lnTo>
                      <a:pt x="7" y="27"/>
                    </a:lnTo>
                    <a:lnTo>
                      <a:pt x="19" y="22"/>
                    </a:lnTo>
                    <a:lnTo>
                      <a:pt x="12" y="0"/>
                    </a:lnTo>
                    <a:close/>
                  </a:path>
                </a:pathLst>
              </a:custGeom>
              <a:solidFill>
                <a:srgbClr val="D46F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1268" name="文本框 150"/>
          <p:cNvSpPr txBox="1">
            <a:spLocks noChangeArrowheads="1"/>
          </p:cNvSpPr>
          <p:nvPr/>
        </p:nvSpPr>
        <p:spPr bwMode="auto">
          <a:xfrm>
            <a:off x="3667125" y="4640263"/>
            <a:ext cx="48577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400" b="1" dirty="0" smtClean="0">
                <a:latin typeface="微软雅黑" panose="020B0503020204020204" charset="-122"/>
                <a:ea typeface="微软雅黑" panose="020B0503020204020204" charset="-122"/>
              </a:rPr>
              <a:t>【 </a:t>
            </a:r>
            <a:r>
              <a:rPr lang="zh-CN" altLang="en-US" sz="4400" b="1" dirty="0" smtClean="0">
                <a:latin typeface="微软雅黑" panose="020B0503020204020204" charset="-122"/>
                <a:ea typeface="微软雅黑" panose="020B0503020204020204" charset="-122"/>
              </a:rPr>
              <a:t>家装行业简介</a:t>
            </a:r>
            <a:r>
              <a:rPr lang="en-US" altLang="zh-CN" sz="4400" b="1" dirty="0" smtClean="0">
                <a:latin typeface="微软雅黑" panose="020B0503020204020204" charset="-122"/>
                <a:ea typeface="微软雅黑" panose="020B0503020204020204" charset="-122"/>
              </a:rPr>
              <a:t>】</a:t>
            </a:r>
            <a:endParaRPr lang="zh-CN" altLang="en-US" sz="440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aphicFrame>
        <p:nvGraphicFramePr>
          <p:cNvPr id="5" name="表格 4"/>
          <p:cNvGraphicFramePr/>
          <p:nvPr/>
        </p:nvGraphicFramePr>
        <p:xfrm>
          <a:off x="1737360" y="682625"/>
          <a:ext cx="8533765" cy="1524000"/>
        </p:xfrm>
        <a:graphic>
          <a:graphicData uri="http://schemas.openxmlformats.org/drawingml/2006/table">
            <a:tbl>
              <a:tblPr firstRow="1" bandRow="1">
                <a:tableStyleId>{5C22544A-7EE6-4342-B048-85BDC9FD1C3A}</a:tableStyleId>
              </a:tblPr>
              <a:tblGrid>
                <a:gridCol w="948055"/>
                <a:gridCol w="948055"/>
                <a:gridCol w="948055"/>
                <a:gridCol w="948055"/>
                <a:gridCol w="948055"/>
                <a:gridCol w="948055"/>
                <a:gridCol w="948055"/>
                <a:gridCol w="948055"/>
                <a:gridCol w="948055"/>
              </a:tblGrid>
              <a:tr h="640080">
                <a:tc>
                  <a:txBody>
                    <a:bodyPr/>
                    <a:p>
                      <a:pPr>
                        <a:buNone/>
                      </a:pPr>
                      <a:endParaRPr lang="zh-CN" altLang="en-US"/>
                    </a:p>
                  </a:txBody>
                  <a:tcPr/>
                </a:tc>
                <a:tc>
                  <a:txBody>
                    <a:bodyPr/>
                    <a:p>
                      <a:pPr>
                        <a:buNone/>
                      </a:pPr>
                      <a:r>
                        <a:rPr lang="zh-CN" altLang="en-US"/>
                        <a:t>智能设计</a:t>
                      </a:r>
                      <a:endParaRPr lang="zh-CN" altLang="en-US"/>
                    </a:p>
                  </a:txBody>
                  <a:tcPr/>
                </a:tc>
                <a:tc>
                  <a:txBody>
                    <a:bodyPr/>
                    <a:p>
                      <a:pPr>
                        <a:buNone/>
                      </a:pPr>
                      <a:r>
                        <a:rPr lang="zh-CN" altLang="en-US"/>
                        <a:t>智能报价</a:t>
                      </a:r>
                      <a:endParaRPr lang="zh-CN" altLang="en-US"/>
                    </a:p>
                  </a:txBody>
                  <a:tcPr/>
                </a:tc>
                <a:tc>
                  <a:txBody>
                    <a:bodyPr/>
                    <a:p>
                      <a:pPr>
                        <a:buNone/>
                      </a:pPr>
                      <a:r>
                        <a:rPr lang="en-US" altLang="zh-CN"/>
                        <a:t>0</a:t>
                      </a:r>
                      <a:r>
                        <a:rPr lang="zh-CN" altLang="en-US"/>
                        <a:t>元</a:t>
                      </a:r>
                      <a:r>
                        <a:rPr lang="zh-CN" altLang="en-US"/>
                        <a:t>设计</a:t>
                      </a:r>
                      <a:endParaRPr lang="zh-CN" altLang="en-US"/>
                    </a:p>
                  </a:txBody>
                  <a:tcPr/>
                </a:tc>
                <a:tc>
                  <a:txBody>
                    <a:bodyPr/>
                    <a:p>
                      <a:pPr>
                        <a:buNone/>
                      </a:pPr>
                      <a:r>
                        <a:rPr lang="zh-CN" altLang="en-US"/>
                        <a:t>免费量房</a:t>
                      </a:r>
                      <a:endParaRPr lang="zh-CN" altLang="en-US"/>
                    </a:p>
                  </a:txBody>
                  <a:tcPr/>
                </a:tc>
                <a:tc>
                  <a:txBody>
                    <a:bodyPr/>
                    <a:p>
                      <a:pPr>
                        <a:buNone/>
                      </a:pPr>
                      <a:r>
                        <a:rPr lang="zh-CN" altLang="en-US"/>
                        <a:t>保险</a:t>
                      </a:r>
                      <a:endParaRPr lang="zh-CN" altLang="en-US"/>
                    </a:p>
                  </a:txBody>
                  <a:tcPr/>
                </a:tc>
                <a:tc>
                  <a:txBody>
                    <a:bodyPr/>
                    <a:p>
                      <a:pPr>
                        <a:buNone/>
                      </a:pPr>
                      <a:r>
                        <a:rPr lang="zh-CN" altLang="en-US"/>
                        <a:t>贷款服务</a:t>
                      </a:r>
                      <a:endParaRPr lang="zh-CN" altLang="en-US"/>
                    </a:p>
                  </a:txBody>
                  <a:tcPr/>
                </a:tc>
                <a:tc>
                  <a:txBody>
                    <a:bodyPr/>
                    <a:p>
                      <a:pPr>
                        <a:buNone/>
                      </a:pPr>
                      <a:r>
                        <a:rPr lang="zh-CN" altLang="en-US"/>
                        <a:t>装修优惠</a:t>
                      </a:r>
                      <a:endParaRPr lang="zh-CN" altLang="en-US"/>
                    </a:p>
                  </a:txBody>
                  <a:tcPr/>
                </a:tc>
                <a:tc>
                  <a:txBody>
                    <a:bodyPr/>
                    <a:p>
                      <a:pPr>
                        <a:buNone/>
                      </a:pPr>
                      <a:r>
                        <a:rPr lang="zh-CN" altLang="en-US"/>
                        <a:t>装修计算器</a:t>
                      </a:r>
                      <a:endParaRPr lang="zh-CN" altLang="en-US"/>
                    </a:p>
                  </a:txBody>
                  <a:tcPr/>
                </a:tc>
              </a:tr>
              <a:tr h="381000">
                <a:tc>
                  <a:txBody>
                    <a:bodyPr/>
                    <a:p>
                      <a:pPr>
                        <a:buNone/>
                      </a:pPr>
                      <a:r>
                        <a:rPr lang="zh-CN" altLang="en-US"/>
                        <a:t>齐家</a:t>
                      </a:r>
                      <a:endParaRPr lang="zh-CN" altLang="en-US"/>
                    </a:p>
                  </a:txBody>
                  <a:tcPr/>
                </a:tc>
                <a:tc>
                  <a:txBody>
                    <a:bodyPr/>
                    <a:p>
                      <a:pPr>
                        <a:buNone/>
                      </a:pPr>
                      <a:r>
                        <a:rPr lang="en-US" altLang="zh-CN"/>
                        <a:t>√</a:t>
                      </a:r>
                      <a:endParaRPr lang="en-US" altLang="zh-CN"/>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r>
              <a:tr h="381000">
                <a:tc>
                  <a:txBody>
                    <a:bodyPr/>
                    <a:p>
                      <a:pPr>
                        <a:buNone/>
                      </a:pPr>
                      <a:r>
                        <a:rPr lang="zh-CN" altLang="en-US"/>
                        <a:t>酷家乐</a:t>
                      </a: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zh-CN" altLang="en-US"/>
                        <a:t>土巴兔</a:t>
                      </a: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r>
            </a:tbl>
          </a:graphicData>
        </a:graphic>
      </p:graphicFrame>
      <p:graphicFrame>
        <p:nvGraphicFramePr>
          <p:cNvPr id="6" name="表格 5"/>
          <p:cNvGraphicFramePr/>
          <p:nvPr/>
        </p:nvGraphicFramePr>
        <p:xfrm>
          <a:off x="1737360" y="3839845"/>
          <a:ext cx="8533765" cy="1524000"/>
        </p:xfrm>
        <a:graphic>
          <a:graphicData uri="http://schemas.openxmlformats.org/drawingml/2006/table">
            <a:tbl>
              <a:tblPr firstRow="1" bandRow="1">
                <a:tableStyleId>{5C22544A-7EE6-4342-B048-85BDC9FD1C3A}</a:tableStyleId>
              </a:tblPr>
              <a:tblGrid>
                <a:gridCol w="948055"/>
                <a:gridCol w="948055"/>
                <a:gridCol w="948055"/>
                <a:gridCol w="948055"/>
                <a:gridCol w="948055"/>
                <a:gridCol w="948055"/>
                <a:gridCol w="948055"/>
                <a:gridCol w="948055"/>
                <a:gridCol w="948055"/>
              </a:tblGrid>
              <a:tr h="381000">
                <a:tc>
                  <a:txBody>
                    <a:bodyPr/>
                    <a:p>
                      <a:pPr>
                        <a:buNone/>
                      </a:pPr>
                      <a:endParaRPr lang="zh-CN" altLang="en-US"/>
                    </a:p>
                  </a:txBody>
                  <a:tcPr/>
                </a:tc>
                <a:tc>
                  <a:txBody>
                    <a:bodyPr/>
                    <a:p>
                      <a:pPr>
                        <a:buNone/>
                      </a:pPr>
                      <a:r>
                        <a:rPr lang="zh-CN" altLang="en-US"/>
                        <a:t>装修记账</a:t>
                      </a:r>
                      <a:endParaRPr lang="zh-CN" altLang="en-US"/>
                    </a:p>
                  </a:txBody>
                  <a:tcPr/>
                </a:tc>
                <a:tc>
                  <a:txBody>
                    <a:bodyPr/>
                    <a:p>
                      <a:pPr>
                        <a:buNone/>
                      </a:pPr>
                      <a:r>
                        <a:rPr lang="zh-CN" altLang="en-US"/>
                        <a:t>装修任务</a:t>
                      </a:r>
                      <a:endParaRPr lang="zh-CN" altLang="en-US"/>
                    </a:p>
                  </a:txBody>
                  <a:tcPr/>
                </a:tc>
                <a:tc>
                  <a:txBody>
                    <a:bodyPr/>
                    <a:p>
                      <a:pPr>
                        <a:buNone/>
                      </a:pPr>
                      <a:r>
                        <a:rPr lang="zh-CN" altLang="en-US"/>
                        <a:t>户型测评</a:t>
                      </a:r>
                      <a:endParaRPr lang="zh-CN" altLang="en-US"/>
                    </a:p>
                  </a:txBody>
                  <a:tcPr/>
                </a:tc>
                <a:tc>
                  <a:txBody>
                    <a:bodyPr/>
                    <a:p>
                      <a:pPr>
                        <a:buNone/>
                      </a:pPr>
                      <a:r>
                        <a:rPr lang="zh-CN" altLang="en-US"/>
                        <a:t>问专家</a:t>
                      </a:r>
                      <a:endParaRPr lang="zh-CN" altLang="en-US"/>
                    </a:p>
                  </a:txBody>
                  <a:tcPr/>
                </a:tc>
                <a:tc>
                  <a:txBody>
                    <a:bodyPr/>
                    <a:p>
                      <a:pPr>
                        <a:buNone/>
                      </a:pPr>
                      <a:r>
                        <a:rPr lang="zh-CN" altLang="en-US"/>
                        <a:t>社区</a:t>
                      </a:r>
                      <a:endParaRPr lang="zh-CN" altLang="en-US"/>
                    </a:p>
                  </a:txBody>
                  <a:tcPr/>
                </a:tc>
                <a:tc>
                  <a:txBody>
                    <a:bodyPr/>
                    <a:p>
                      <a:pPr>
                        <a:buNone/>
                      </a:pPr>
                      <a:r>
                        <a:rPr lang="zh-CN" altLang="en-US"/>
                        <a:t>建材</a:t>
                      </a:r>
                      <a:endParaRPr lang="zh-CN" altLang="en-US"/>
                    </a:p>
                  </a:txBody>
                  <a:tcPr/>
                </a:tc>
                <a:tc>
                  <a:txBody>
                    <a:bodyPr/>
                    <a:p>
                      <a:pPr>
                        <a:buNone/>
                      </a:pPr>
                      <a:r>
                        <a:rPr lang="zh-CN" altLang="en-US"/>
                        <a:t>装修案例</a:t>
                      </a:r>
                      <a:endParaRPr lang="zh-CN" altLang="en-US"/>
                    </a:p>
                  </a:txBody>
                  <a:tcPr/>
                </a:tc>
                <a:tc>
                  <a:txBody>
                    <a:bodyPr/>
                    <a:p>
                      <a:pPr>
                        <a:buNone/>
                      </a:pPr>
                      <a:r>
                        <a:rPr lang="zh-CN" altLang="en-US"/>
                        <a:t>装修攻略</a:t>
                      </a:r>
                      <a:endParaRPr lang="zh-CN" altLang="en-US"/>
                    </a:p>
                  </a:txBody>
                  <a:tcPr/>
                </a:tc>
              </a:tr>
              <a:tr h="381000">
                <a:tc>
                  <a:txBody>
                    <a:bodyPr/>
                    <a:p>
                      <a:pPr>
                        <a:buNone/>
                      </a:pPr>
                      <a:r>
                        <a:rPr lang="zh-CN" altLang="en-US"/>
                        <a:t>齐家</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endParaRPr lang="zh-CN" altLang="en-US"/>
                    </a:p>
                  </a:txBody>
                  <a:tcPr/>
                </a:tc>
              </a:tr>
              <a:tr h="381000">
                <a:tc>
                  <a:txBody>
                    <a:bodyPr/>
                    <a:p>
                      <a:pPr>
                        <a:buNone/>
                      </a:pPr>
                      <a:r>
                        <a:rPr lang="zh-CN" altLang="en-US"/>
                        <a:t>酷家乐</a:t>
                      </a: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r>
              <a:tr h="381000">
                <a:tc>
                  <a:txBody>
                    <a:bodyPr/>
                    <a:p>
                      <a:pPr>
                        <a:buNone/>
                      </a:pPr>
                      <a:r>
                        <a:rPr lang="zh-CN" altLang="en-US"/>
                        <a:t>土巴兔</a:t>
                      </a: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r>
                        <a:rPr lang="en-US" altLang="zh-CN" sz="1800">
                          <a:sym typeface="+mn-ea"/>
                        </a:rPr>
                        <a:t>√</a:t>
                      </a:r>
                      <a:endParaRPr lang="en-US" altLang="zh-CN" sz="1800">
                        <a:sym typeface="+mn-ea"/>
                      </a:endParaRPr>
                    </a:p>
                    <a:p>
                      <a:pPr>
                        <a:buNone/>
                      </a:pPr>
                      <a:endParaRPr lang="zh-CN" altLang="en-US"/>
                    </a:p>
                  </a:txBody>
                  <a:tcPr/>
                </a:tc>
                <a:tc>
                  <a:txBody>
                    <a:bodyPr/>
                    <a:p>
                      <a:pPr>
                        <a:buNone/>
                      </a:pP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ChangeArrowheads="1"/>
          </p:cNvSpPr>
          <p:nvPr/>
        </p:nvSpPr>
        <p:spPr bwMode="auto">
          <a:xfrm>
            <a:off x="0" y="0"/>
            <a:ext cx="12193588" cy="53848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pSp>
        <p:nvGrpSpPr>
          <p:cNvPr id="3075" name="组合 4"/>
          <p:cNvGrpSpPr/>
          <p:nvPr/>
        </p:nvGrpSpPr>
        <p:grpSpPr bwMode="auto">
          <a:xfrm>
            <a:off x="6299200" y="1458913"/>
            <a:ext cx="5780088" cy="3925887"/>
            <a:chOff x="0" y="0"/>
            <a:chExt cx="5623072" cy="3649932"/>
          </a:xfrm>
        </p:grpSpPr>
        <p:sp>
          <p:nvSpPr>
            <p:cNvPr id="3089" name="Rectangle 6"/>
            <p:cNvSpPr>
              <a:spLocks noChangeArrowheads="1"/>
            </p:cNvSpPr>
            <p:nvPr/>
          </p:nvSpPr>
          <p:spPr bwMode="auto">
            <a:xfrm>
              <a:off x="1781863" y="154881"/>
              <a:ext cx="2190251" cy="3135610"/>
            </a:xfrm>
            <a:prstGeom prst="rect">
              <a:avLst/>
            </a:prstGeom>
            <a:solidFill>
              <a:srgbClr val="7F4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90" name="Rectangle 7"/>
            <p:cNvSpPr>
              <a:spLocks noChangeArrowheads="1"/>
            </p:cNvSpPr>
            <p:nvPr/>
          </p:nvSpPr>
          <p:spPr bwMode="auto">
            <a:xfrm>
              <a:off x="1935283" y="412042"/>
              <a:ext cx="1883411" cy="2672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91" name="Rectangle 8"/>
            <p:cNvSpPr>
              <a:spLocks noChangeArrowheads="1"/>
            </p:cNvSpPr>
            <p:nvPr/>
          </p:nvSpPr>
          <p:spPr bwMode="auto">
            <a:xfrm>
              <a:off x="2036102" y="616602"/>
              <a:ext cx="815317" cy="720343"/>
            </a:xfrm>
            <a:prstGeom prst="rect">
              <a:avLst/>
            </a:prstGeom>
            <a:solidFill>
              <a:srgbClr val="F89C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92" name="Rectangle 9"/>
            <p:cNvSpPr>
              <a:spLocks noChangeArrowheads="1"/>
            </p:cNvSpPr>
            <p:nvPr/>
          </p:nvSpPr>
          <p:spPr bwMode="auto">
            <a:xfrm>
              <a:off x="2443760" y="1645246"/>
              <a:ext cx="1272654" cy="463182"/>
            </a:xfrm>
            <a:prstGeom prst="rect">
              <a:avLst/>
            </a:prstGeom>
            <a:solidFill>
              <a:srgbClr val="95D6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93" name="Rectangle 10"/>
            <p:cNvSpPr>
              <a:spLocks noChangeArrowheads="1"/>
            </p:cNvSpPr>
            <p:nvPr/>
          </p:nvSpPr>
          <p:spPr bwMode="auto">
            <a:xfrm>
              <a:off x="2953699" y="616602"/>
              <a:ext cx="762716" cy="5260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94" name="Rectangle 11"/>
            <p:cNvSpPr>
              <a:spLocks noChangeArrowheads="1"/>
            </p:cNvSpPr>
            <p:nvPr/>
          </p:nvSpPr>
          <p:spPr bwMode="auto">
            <a:xfrm>
              <a:off x="2953699" y="771483"/>
              <a:ext cx="762716"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95" name="Rectangle 12"/>
            <p:cNvSpPr>
              <a:spLocks noChangeArrowheads="1"/>
            </p:cNvSpPr>
            <p:nvPr/>
          </p:nvSpPr>
          <p:spPr bwMode="auto">
            <a:xfrm>
              <a:off x="2953699" y="873763"/>
              <a:ext cx="762716"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96" name="Rectangle 13"/>
            <p:cNvSpPr>
              <a:spLocks noChangeArrowheads="1"/>
            </p:cNvSpPr>
            <p:nvPr/>
          </p:nvSpPr>
          <p:spPr bwMode="auto">
            <a:xfrm>
              <a:off x="2953699" y="1028644"/>
              <a:ext cx="762716"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97" name="Rectangle 14"/>
            <p:cNvSpPr>
              <a:spLocks noChangeArrowheads="1"/>
            </p:cNvSpPr>
            <p:nvPr/>
          </p:nvSpPr>
          <p:spPr bwMode="auto">
            <a:xfrm>
              <a:off x="2953699" y="1130924"/>
              <a:ext cx="762716"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98" name="Rectangle 15"/>
            <p:cNvSpPr>
              <a:spLocks noChangeArrowheads="1"/>
            </p:cNvSpPr>
            <p:nvPr/>
          </p:nvSpPr>
          <p:spPr bwMode="auto">
            <a:xfrm>
              <a:off x="2953699" y="1285805"/>
              <a:ext cx="762716"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99" name="Rectangle 16"/>
            <p:cNvSpPr>
              <a:spLocks noChangeArrowheads="1"/>
            </p:cNvSpPr>
            <p:nvPr/>
          </p:nvSpPr>
          <p:spPr bwMode="auto">
            <a:xfrm>
              <a:off x="2036102" y="1388085"/>
              <a:ext cx="1680313"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00" name="Rectangle 17"/>
            <p:cNvSpPr>
              <a:spLocks noChangeArrowheads="1"/>
            </p:cNvSpPr>
            <p:nvPr/>
          </p:nvSpPr>
          <p:spPr bwMode="auto">
            <a:xfrm>
              <a:off x="2036102" y="1542966"/>
              <a:ext cx="815317"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01" name="Rectangle 18"/>
            <p:cNvSpPr>
              <a:spLocks noChangeArrowheads="1"/>
            </p:cNvSpPr>
            <p:nvPr/>
          </p:nvSpPr>
          <p:spPr bwMode="auto">
            <a:xfrm>
              <a:off x="2443760" y="2210707"/>
              <a:ext cx="1272654"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02" name="Rectangle 19"/>
            <p:cNvSpPr>
              <a:spLocks noChangeArrowheads="1"/>
            </p:cNvSpPr>
            <p:nvPr/>
          </p:nvSpPr>
          <p:spPr bwMode="auto">
            <a:xfrm>
              <a:off x="2443760" y="2312987"/>
              <a:ext cx="1272654" cy="5260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03" name="Rectangle 20"/>
            <p:cNvSpPr>
              <a:spLocks noChangeArrowheads="1"/>
            </p:cNvSpPr>
            <p:nvPr/>
          </p:nvSpPr>
          <p:spPr bwMode="auto">
            <a:xfrm>
              <a:off x="2443760" y="2467868"/>
              <a:ext cx="1272654"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04" name="Rectangle 21"/>
            <p:cNvSpPr>
              <a:spLocks noChangeArrowheads="1"/>
            </p:cNvSpPr>
            <p:nvPr/>
          </p:nvSpPr>
          <p:spPr bwMode="auto">
            <a:xfrm>
              <a:off x="2443760" y="2570148"/>
              <a:ext cx="1272654"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05" name="Rectangle 22"/>
            <p:cNvSpPr>
              <a:spLocks noChangeArrowheads="1"/>
            </p:cNvSpPr>
            <p:nvPr/>
          </p:nvSpPr>
          <p:spPr bwMode="auto">
            <a:xfrm>
              <a:off x="2443760" y="2725029"/>
              <a:ext cx="1272654" cy="5114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06" name="Rectangle 23"/>
            <p:cNvSpPr>
              <a:spLocks noChangeArrowheads="1"/>
            </p:cNvSpPr>
            <p:nvPr/>
          </p:nvSpPr>
          <p:spPr bwMode="auto">
            <a:xfrm>
              <a:off x="2443760" y="2878449"/>
              <a:ext cx="713037" cy="146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07" name="Rectangle 24"/>
            <p:cNvSpPr>
              <a:spLocks noChangeArrowheads="1"/>
            </p:cNvSpPr>
            <p:nvPr/>
          </p:nvSpPr>
          <p:spPr bwMode="auto">
            <a:xfrm>
              <a:off x="2189521" y="206020"/>
              <a:ext cx="1374934" cy="2060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08" name="Rectangle 25"/>
            <p:cNvSpPr>
              <a:spLocks noChangeArrowheads="1"/>
            </p:cNvSpPr>
            <p:nvPr/>
          </p:nvSpPr>
          <p:spPr bwMode="auto">
            <a:xfrm>
              <a:off x="2189521" y="412042"/>
              <a:ext cx="1374934" cy="51140"/>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09" name="Freeform 26"/>
            <p:cNvSpPr/>
            <p:nvPr/>
          </p:nvSpPr>
          <p:spPr bwMode="auto">
            <a:xfrm>
              <a:off x="2494900" y="0"/>
              <a:ext cx="764177" cy="463182"/>
            </a:xfrm>
            <a:custGeom>
              <a:avLst/>
              <a:gdLst>
                <a:gd name="T0" fmla="*/ 2147483647 w 15"/>
                <a:gd name="T1" fmla="*/ 2147483647 h 9"/>
                <a:gd name="T2" fmla="*/ 0 w 15"/>
                <a:gd name="T3" fmla="*/ 2147483647 h 9"/>
                <a:gd name="T4" fmla="*/ 0 w 15"/>
                <a:gd name="T5" fmla="*/ 2147483647 h 9"/>
                <a:gd name="T6" fmla="*/ 2147483647 w 15"/>
                <a:gd name="T7" fmla="*/ 2147483647 h 9"/>
                <a:gd name="T8" fmla="*/ 2147483647 w 15"/>
                <a:gd name="T9" fmla="*/ 2147483647 h 9"/>
                <a:gd name="T10" fmla="*/ 2147483647 w 15"/>
                <a:gd name="T11" fmla="*/ 2147483647 h 9"/>
                <a:gd name="T12" fmla="*/ 2147483647 w 15"/>
                <a:gd name="T13" fmla="*/ 0 h 9"/>
                <a:gd name="T14" fmla="*/ 2147483647 w 15"/>
                <a:gd name="T15" fmla="*/ 0 h 9"/>
                <a:gd name="T16" fmla="*/ 2147483647 w 15"/>
                <a:gd name="T17" fmla="*/ 0 h 9"/>
                <a:gd name="T18" fmla="*/ 2147483647 w 15"/>
                <a:gd name="T19" fmla="*/ 0 h 9"/>
                <a:gd name="T20" fmla="*/ 2147483647 w 15"/>
                <a:gd name="T21" fmla="*/ 2147483647 h 9"/>
                <a:gd name="T22" fmla="*/ 2147483647 w 15"/>
                <a:gd name="T23" fmla="*/ 2147483647 h 9"/>
                <a:gd name="T24" fmla="*/ 2147483647 w 15"/>
                <a:gd name="T25" fmla="*/ 2147483647 h 9"/>
                <a:gd name="T26" fmla="*/ 2147483647 w 15"/>
                <a:gd name="T27" fmla="*/ 2147483647 h 9"/>
                <a:gd name="T28" fmla="*/ 2147483647 w 15"/>
                <a:gd name="T29" fmla="*/ 2147483647 h 9"/>
                <a:gd name="T30" fmla="*/ 2147483647 w 15"/>
                <a:gd name="T31" fmla="*/ 2147483647 h 9"/>
                <a:gd name="T32" fmla="*/ 2147483647 w 15"/>
                <a:gd name="T33" fmla="*/ 2147483647 h 9"/>
                <a:gd name="T34" fmla="*/ 2147483647 w 15"/>
                <a:gd name="T35" fmla="*/ 0 h 9"/>
                <a:gd name="T36" fmla="*/ 2147483647 w 15"/>
                <a:gd name="T37" fmla="*/ 0 h 9"/>
                <a:gd name="T38" fmla="*/ 2147483647 w 15"/>
                <a:gd name="T39" fmla="*/ 0 h 9"/>
                <a:gd name="T40" fmla="*/ 2147483647 w 15"/>
                <a:gd name="T41" fmla="*/ 0 h 9"/>
                <a:gd name="T42" fmla="*/ 0 w 15"/>
                <a:gd name="T43" fmla="*/ 2147483647 h 9"/>
                <a:gd name="T44" fmla="*/ 2147483647 w 15"/>
                <a:gd name="T45" fmla="*/ 2147483647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 h="9">
                  <a:moveTo>
                    <a:pt x="2" y="3"/>
                  </a:moveTo>
                  <a:cubicBezTo>
                    <a:pt x="0" y="9"/>
                    <a:pt x="0" y="9"/>
                    <a:pt x="0" y="9"/>
                  </a:cubicBezTo>
                  <a:cubicBezTo>
                    <a:pt x="0" y="9"/>
                    <a:pt x="0" y="9"/>
                    <a:pt x="0" y="9"/>
                  </a:cubicBezTo>
                  <a:cubicBezTo>
                    <a:pt x="2" y="2"/>
                    <a:pt x="2" y="2"/>
                    <a:pt x="2" y="2"/>
                  </a:cubicBezTo>
                  <a:cubicBezTo>
                    <a:pt x="2" y="2"/>
                    <a:pt x="2" y="2"/>
                    <a:pt x="2" y="2"/>
                  </a:cubicBezTo>
                  <a:cubicBezTo>
                    <a:pt x="2" y="2"/>
                    <a:pt x="1" y="2"/>
                    <a:pt x="1" y="1"/>
                  </a:cubicBezTo>
                  <a:cubicBezTo>
                    <a:pt x="1" y="1"/>
                    <a:pt x="1" y="0"/>
                    <a:pt x="2" y="0"/>
                  </a:cubicBezTo>
                  <a:cubicBezTo>
                    <a:pt x="13" y="0"/>
                    <a:pt x="13" y="0"/>
                    <a:pt x="13" y="0"/>
                  </a:cubicBezTo>
                  <a:cubicBezTo>
                    <a:pt x="13" y="0"/>
                    <a:pt x="13" y="0"/>
                    <a:pt x="13" y="0"/>
                  </a:cubicBezTo>
                  <a:cubicBezTo>
                    <a:pt x="13" y="0"/>
                    <a:pt x="13" y="0"/>
                    <a:pt x="13" y="0"/>
                  </a:cubicBezTo>
                  <a:cubicBezTo>
                    <a:pt x="14" y="0"/>
                    <a:pt x="14" y="1"/>
                    <a:pt x="14" y="1"/>
                  </a:cubicBezTo>
                  <a:cubicBezTo>
                    <a:pt x="14" y="2"/>
                    <a:pt x="13" y="2"/>
                    <a:pt x="13" y="2"/>
                  </a:cubicBezTo>
                  <a:cubicBezTo>
                    <a:pt x="13" y="2"/>
                    <a:pt x="13" y="2"/>
                    <a:pt x="13" y="2"/>
                  </a:cubicBezTo>
                  <a:cubicBezTo>
                    <a:pt x="15" y="9"/>
                    <a:pt x="15" y="9"/>
                    <a:pt x="15" y="9"/>
                  </a:cubicBezTo>
                  <a:cubicBezTo>
                    <a:pt x="15" y="9"/>
                    <a:pt x="15" y="9"/>
                    <a:pt x="15" y="9"/>
                  </a:cubicBezTo>
                  <a:cubicBezTo>
                    <a:pt x="14" y="3"/>
                    <a:pt x="14" y="3"/>
                    <a:pt x="14" y="3"/>
                  </a:cubicBezTo>
                  <a:cubicBezTo>
                    <a:pt x="14" y="2"/>
                    <a:pt x="15" y="2"/>
                    <a:pt x="15" y="1"/>
                  </a:cubicBezTo>
                  <a:cubicBezTo>
                    <a:pt x="15" y="1"/>
                    <a:pt x="14" y="0"/>
                    <a:pt x="13" y="0"/>
                  </a:cubicBezTo>
                  <a:cubicBezTo>
                    <a:pt x="2" y="0"/>
                    <a:pt x="2" y="0"/>
                    <a:pt x="2" y="0"/>
                  </a:cubicBezTo>
                  <a:cubicBezTo>
                    <a:pt x="2" y="0"/>
                    <a:pt x="2" y="0"/>
                    <a:pt x="2" y="0"/>
                  </a:cubicBezTo>
                  <a:cubicBezTo>
                    <a:pt x="2" y="0"/>
                    <a:pt x="2" y="0"/>
                    <a:pt x="2" y="0"/>
                  </a:cubicBezTo>
                  <a:cubicBezTo>
                    <a:pt x="1" y="0"/>
                    <a:pt x="0" y="1"/>
                    <a:pt x="0" y="1"/>
                  </a:cubicBezTo>
                  <a:cubicBezTo>
                    <a:pt x="0" y="2"/>
                    <a:pt x="1"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0" name="Freeform 27"/>
            <p:cNvSpPr/>
            <p:nvPr/>
          </p:nvSpPr>
          <p:spPr bwMode="auto">
            <a:xfrm>
              <a:off x="1986423" y="1234664"/>
              <a:ext cx="406197" cy="512861"/>
            </a:xfrm>
            <a:custGeom>
              <a:avLst/>
              <a:gdLst>
                <a:gd name="T0" fmla="*/ 2147483647 w 278"/>
                <a:gd name="T1" fmla="*/ 2147483647 h 351"/>
                <a:gd name="T2" fmla="*/ 2147483647 w 278"/>
                <a:gd name="T3" fmla="*/ 2147483647 h 351"/>
                <a:gd name="T4" fmla="*/ 2147483647 w 278"/>
                <a:gd name="T5" fmla="*/ 0 h 351"/>
                <a:gd name="T6" fmla="*/ 0 w 278"/>
                <a:gd name="T7" fmla="*/ 2147483647 h 351"/>
                <a:gd name="T8" fmla="*/ 2147483647 w 278"/>
                <a:gd name="T9" fmla="*/ 2147483647 h 351"/>
                <a:gd name="T10" fmla="*/ 2147483647 w 278"/>
                <a:gd name="T11" fmla="*/ 2147483647 h 351"/>
                <a:gd name="T12" fmla="*/ 2147483647 w 278"/>
                <a:gd name="T13" fmla="*/ 2147483647 h 3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8" h="351">
                  <a:moveTo>
                    <a:pt x="278" y="35"/>
                  </a:moveTo>
                  <a:lnTo>
                    <a:pt x="209" y="35"/>
                  </a:lnTo>
                  <a:lnTo>
                    <a:pt x="104" y="0"/>
                  </a:lnTo>
                  <a:lnTo>
                    <a:pt x="0" y="140"/>
                  </a:lnTo>
                  <a:lnTo>
                    <a:pt x="34" y="351"/>
                  </a:lnTo>
                  <a:lnTo>
                    <a:pt x="174" y="246"/>
                  </a:lnTo>
                  <a:lnTo>
                    <a:pt x="278" y="35"/>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1" name="Freeform 28"/>
            <p:cNvSpPr/>
            <p:nvPr/>
          </p:nvSpPr>
          <p:spPr bwMode="auto">
            <a:xfrm>
              <a:off x="916867" y="1285805"/>
              <a:ext cx="1578033" cy="1849806"/>
            </a:xfrm>
            <a:custGeom>
              <a:avLst/>
              <a:gdLst>
                <a:gd name="T0" fmla="*/ 2147483647 w 1080"/>
                <a:gd name="T1" fmla="*/ 2147483647 h 1266"/>
                <a:gd name="T2" fmla="*/ 2147483647 w 1080"/>
                <a:gd name="T3" fmla="*/ 2147483647 h 1266"/>
                <a:gd name="T4" fmla="*/ 2147483647 w 1080"/>
                <a:gd name="T5" fmla="*/ 2147483647 h 1266"/>
                <a:gd name="T6" fmla="*/ 2147483647 w 1080"/>
                <a:gd name="T7" fmla="*/ 2147483647 h 1266"/>
                <a:gd name="T8" fmla="*/ 2147483647 w 1080"/>
                <a:gd name="T9" fmla="*/ 2147483647 h 1266"/>
                <a:gd name="T10" fmla="*/ 2147483647 w 1080"/>
                <a:gd name="T11" fmla="*/ 2147483647 h 1266"/>
                <a:gd name="T12" fmla="*/ 2147483647 w 1080"/>
                <a:gd name="T13" fmla="*/ 0 h 1266"/>
                <a:gd name="T14" fmla="*/ 2147483647 w 1080"/>
                <a:gd name="T15" fmla="*/ 2147483647 h 1266"/>
                <a:gd name="T16" fmla="*/ 2147483647 w 1080"/>
                <a:gd name="T17" fmla="*/ 2147483647 h 1266"/>
                <a:gd name="T18" fmla="*/ 2147483647 w 1080"/>
                <a:gd name="T19" fmla="*/ 2147483647 h 1266"/>
                <a:gd name="T20" fmla="*/ 2147483647 w 1080"/>
                <a:gd name="T21" fmla="*/ 2147483647 h 1266"/>
                <a:gd name="T22" fmla="*/ 2147483647 w 1080"/>
                <a:gd name="T23" fmla="*/ 0 h 1266"/>
                <a:gd name="T24" fmla="*/ 2147483647 w 1080"/>
                <a:gd name="T25" fmla="*/ 0 h 1266"/>
                <a:gd name="T26" fmla="*/ 2147483647 w 1080"/>
                <a:gd name="T27" fmla="*/ 2147483647 h 1266"/>
                <a:gd name="T28" fmla="*/ 0 w 1080"/>
                <a:gd name="T29" fmla="*/ 2147483647 h 1266"/>
                <a:gd name="T30" fmla="*/ 2147483647 w 1080"/>
                <a:gd name="T31" fmla="*/ 2147483647 h 12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80" h="1266">
                  <a:moveTo>
                    <a:pt x="313" y="1266"/>
                  </a:moveTo>
                  <a:lnTo>
                    <a:pt x="627" y="703"/>
                  </a:lnTo>
                  <a:lnTo>
                    <a:pt x="906" y="492"/>
                  </a:lnTo>
                  <a:lnTo>
                    <a:pt x="1010" y="176"/>
                  </a:lnTo>
                  <a:lnTo>
                    <a:pt x="1080" y="105"/>
                  </a:lnTo>
                  <a:lnTo>
                    <a:pt x="1045" y="35"/>
                  </a:lnTo>
                  <a:lnTo>
                    <a:pt x="1010" y="0"/>
                  </a:lnTo>
                  <a:lnTo>
                    <a:pt x="871" y="140"/>
                  </a:lnTo>
                  <a:lnTo>
                    <a:pt x="836" y="246"/>
                  </a:lnTo>
                  <a:lnTo>
                    <a:pt x="801" y="281"/>
                  </a:lnTo>
                  <a:lnTo>
                    <a:pt x="836" y="140"/>
                  </a:lnTo>
                  <a:lnTo>
                    <a:pt x="976" y="0"/>
                  </a:lnTo>
                  <a:lnTo>
                    <a:pt x="836" y="0"/>
                  </a:lnTo>
                  <a:lnTo>
                    <a:pt x="627" y="211"/>
                  </a:lnTo>
                  <a:lnTo>
                    <a:pt x="0" y="1126"/>
                  </a:lnTo>
                  <a:lnTo>
                    <a:pt x="313" y="1266"/>
                  </a:lnTo>
                  <a:close/>
                </a:path>
              </a:pathLst>
            </a:custGeom>
            <a:solidFill>
              <a:srgbClr val="FDD2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2" name="Freeform 29"/>
            <p:cNvSpPr/>
            <p:nvPr/>
          </p:nvSpPr>
          <p:spPr bwMode="auto">
            <a:xfrm>
              <a:off x="2597180" y="771483"/>
              <a:ext cx="151959" cy="206021"/>
            </a:xfrm>
            <a:custGeom>
              <a:avLst/>
              <a:gdLst>
                <a:gd name="T0" fmla="*/ 2147483647 w 104"/>
                <a:gd name="T1" fmla="*/ 0 h 141"/>
                <a:gd name="T2" fmla="*/ 2147483647 w 104"/>
                <a:gd name="T3" fmla="*/ 0 h 141"/>
                <a:gd name="T4" fmla="*/ 2147483647 w 104"/>
                <a:gd name="T5" fmla="*/ 0 h 141"/>
                <a:gd name="T6" fmla="*/ 0 w 104"/>
                <a:gd name="T7" fmla="*/ 2147483647 h 141"/>
                <a:gd name="T8" fmla="*/ 2147483647 w 104"/>
                <a:gd name="T9" fmla="*/ 2147483647 h 141"/>
                <a:gd name="T10" fmla="*/ 2147483647 w 104"/>
                <a:gd name="T11" fmla="*/ 0 h 1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4" h="141">
                  <a:moveTo>
                    <a:pt x="104" y="0"/>
                  </a:moveTo>
                  <a:lnTo>
                    <a:pt x="104" y="0"/>
                  </a:lnTo>
                  <a:lnTo>
                    <a:pt x="0" y="70"/>
                  </a:lnTo>
                  <a:lnTo>
                    <a:pt x="35" y="141"/>
                  </a:lnTo>
                  <a:lnTo>
                    <a:pt x="104" y="0"/>
                  </a:lnTo>
                  <a:close/>
                </a:path>
              </a:pathLst>
            </a:custGeom>
            <a:solidFill>
              <a:srgbClr val="F0E5C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3" name="Freeform 30"/>
            <p:cNvSpPr/>
            <p:nvPr/>
          </p:nvSpPr>
          <p:spPr bwMode="auto">
            <a:xfrm>
              <a:off x="1781863" y="873763"/>
              <a:ext cx="866457" cy="977504"/>
            </a:xfrm>
            <a:custGeom>
              <a:avLst/>
              <a:gdLst>
                <a:gd name="T0" fmla="*/ 2147483647 w 593"/>
                <a:gd name="T1" fmla="*/ 2147483647 h 669"/>
                <a:gd name="T2" fmla="*/ 2147483647 w 593"/>
                <a:gd name="T3" fmla="*/ 0 h 669"/>
                <a:gd name="T4" fmla="*/ 0 w 593"/>
                <a:gd name="T5" fmla="*/ 2147483647 h 669"/>
                <a:gd name="T6" fmla="*/ 2147483647 w 593"/>
                <a:gd name="T7" fmla="*/ 2147483647 h 669"/>
                <a:gd name="T8" fmla="*/ 2147483647 w 593"/>
                <a:gd name="T9" fmla="*/ 2147483647 h 6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3" h="669">
                  <a:moveTo>
                    <a:pt x="593" y="35"/>
                  </a:moveTo>
                  <a:lnTo>
                    <a:pt x="558" y="0"/>
                  </a:lnTo>
                  <a:lnTo>
                    <a:pt x="0" y="634"/>
                  </a:lnTo>
                  <a:lnTo>
                    <a:pt x="35" y="669"/>
                  </a:lnTo>
                  <a:lnTo>
                    <a:pt x="593" y="35"/>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4" name="Freeform 31"/>
            <p:cNvSpPr/>
            <p:nvPr/>
          </p:nvSpPr>
          <p:spPr bwMode="auto">
            <a:xfrm>
              <a:off x="1781863" y="873763"/>
              <a:ext cx="815317" cy="926364"/>
            </a:xfrm>
            <a:custGeom>
              <a:avLst/>
              <a:gdLst>
                <a:gd name="T0" fmla="*/ 2147483647 w 558"/>
                <a:gd name="T1" fmla="*/ 0 h 634"/>
                <a:gd name="T2" fmla="*/ 2147483647 w 558"/>
                <a:gd name="T3" fmla="*/ 0 h 634"/>
                <a:gd name="T4" fmla="*/ 0 w 558"/>
                <a:gd name="T5" fmla="*/ 2147483647 h 634"/>
                <a:gd name="T6" fmla="*/ 0 w 558"/>
                <a:gd name="T7" fmla="*/ 2147483647 h 634"/>
                <a:gd name="T8" fmla="*/ 2147483647 w 558"/>
                <a:gd name="T9" fmla="*/ 0 h 6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8" h="634">
                  <a:moveTo>
                    <a:pt x="558" y="0"/>
                  </a:moveTo>
                  <a:lnTo>
                    <a:pt x="558" y="0"/>
                  </a:lnTo>
                  <a:lnTo>
                    <a:pt x="0" y="634"/>
                  </a:lnTo>
                  <a:lnTo>
                    <a:pt x="558" y="0"/>
                  </a:lnTo>
                  <a:close/>
                </a:path>
              </a:pathLst>
            </a:custGeom>
            <a:solidFill>
              <a:srgbClr val="DB27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5" name="Freeform 32"/>
            <p:cNvSpPr/>
            <p:nvPr/>
          </p:nvSpPr>
          <p:spPr bwMode="auto">
            <a:xfrm>
              <a:off x="1833003" y="924902"/>
              <a:ext cx="815317" cy="926364"/>
            </a:xfrm>
            <a:custGeom>
              <a:avLst/>
              <a:gdLst>
                <a:gd name="T0" fmla="*/ 2147483647 w 558"/>
                <a:gd name="T1" fmla="*/ 0 h 634"/>
                <a:gd name="T2" fmla="*/ 2147483647 w 558"/>
                <a:gd name="T3" fmla="*/ 2147483647 h 634"/>
                <a:gd name="T4" fmla="*/ 0 w 558"/>
                <a:gd name="T5" fmla="*/ 2147483647 h 634"/>
                <a:gd name="T6" fmla="*/ 0 w 558"/>
                <a:gd name="T7" fmla="*/ 2147483647 h 634"/>
                <a:gd name="T8" fmla="*/ 2147483647 w 558"/>
                <a:gd name="T9" fmla="*/ 0 h 6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8" h="634">
                  <a:moveTo>
                    <a:pt x="558" y="0"/>
                  </a:moveTo>
                  <a:lnTo>
                    <a:pt x="558" y="36"/>
                  </a:lnTo>
                  <a:lnTo>
                    <a:pt x="0" y="634"/>
                  </a:lnTo>
                  <a:lnTo>
                    <a:pt x="558" y="0"/>
                  </a:lnTo>
                  <a:close/>
                </a:path>
              </a:pathLst>
            </a:custGeom>
            <a:solidFill>
              <a:srgbClr val="DB27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6" name="Freeform 33"/>
            <p:cNvSpPr/>
            <p:nvPr/>
          </p:nvSpPr>
          <p:spPr bwMode="auto">
            <a:xfrm>
              <a:off x="1730723" y="1800127"/>
              <a:ext cx="102280" cy="102280"/>
            </a:xfrm>
            <a:custGeom>
              <a:avLst/>
              <a:gdLst>
                <a:gd name="T0" fmla="*/ 2147483647 w 70"/>
                <a:gd name="T1" fmla="*/ 2147483647 h 70"/>
                <a:gd name="T2" fmla="*/ 2147483647 w 70"/>
                <a:gd name="T3" fmla="*/ 0 h 70"/>
                <a:gd name="T4" fmla="*/ 0 w 70"/>
                <a:gd name="T5" fmla="*/ 2147483647 h 70"/>
                <a:gd name="T6" fmla="*/ 2147483647 w 70"/>
                <a:gd name="T7" fmla="*/ 2147483647 h 70"/>
                <a:gd name="T8" fmla="*/ 2147483647 w 70"/>
                <a:gd name="T9" fmla="*/ 2147483647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0">
                  <a:moveTo>
                    <a:pt x="70" y="35"/>
                  </a:moveTo>
                  <a:lnTo>
                    <a:pt x="35" y="0"/>
                  </a:lnTo>
                  <a:lnTo>
                    <a:pt x="0" y="35"/>
                  </a:lnTo>
                  <a:lnTo>
                    <a:pt x="35" y="70"/>
                  </a:lnTo>
                  <a:lnTo>
                    <a:pt x="70" y="35"/>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7" name="Freeform 34"/>
            <p:cNvSpPr/>
            <p:nvPr/>
          </p:nvSpPr>
          <p:spPr bwMode="auto">
            <a:xfrm>
              <a:off x="1679583" y="1851266"/>
              <a:ext cx="102280" cy="102280"/>
            </a:xfrm>
            <a:custGeom>
              <a:avLst/>
              <a:gdLst>
                <a:gd name="T0" fmla="*/ 2147483647 w 70"/>
                <a:gd name="T1" fmla="*/ 2147483647 h 70"/>
                <a:gd name="T2" fmla="*/ 0 w 70"/>
                <a:gd name="T3" fmla="*/ 2147483647 h 70"/>
                <a:gd name="T4" fmla="*/ 2147483647 w 70"/>
                <a:gd name="T5" fmla="*/ 0 h 70"/>
                <a:gd name="T6" fmla="*/ 2147483647 w 70"/>
                <a:gd name="T7" fmla="*/ 2147483647 h 70"/>
                <a:gd name="T8" fmla="*/ 2147483647 w 70"/>
                <a:gd name="T9" fmla="*/ 2147483647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0">
                  <a:moveTo>
                    <a:pt x="35" y="70"/>
                  </a:moveTo>
                  <a:lnTo>
                    <a:pt x="0" y="35"/>
                  </a:lnTo>
                  <a:lnTo>
                    <a:pt x="35" y="0"/>
                  </a:lnTo>
                  <a:lnTo>
                    <a:pt x="70" y="35"/>
                  </a:lnTo>
                  <a:lnTo>
                    <a:pt x="35" y="7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8" name="Freeform 35"/>
            <p:cNvSpPr/>
            <p:nvPr/>
          </p:nvSpPr>
          <p:spPr bwMode="auto">
            <a:xfrm>
              <a:off x="2697999" y="771483"/>
              <a:ext cx="51140" cy="51140"/>
            </a:xfrm>
            <a:custGeom>
              <a:avLst/>
              <a:gdLst>
                <a:gd name="T0" fmla="*/ 0 w 35"/>
                <a:gd name="T1" fmla="*/ 2147483647 h 35"/>
                <a:gd name="T2" fmla="*/ 2147483647 w 35"/>
                <a:gd name="T3" fmla="*/ 0 h 35"/>
                <a:gd name="T4" fmla="*/ 2147483647 w 35"/>
                <a:gd name="T5" fmla="*/ 0 h 35"/>
                <a:gd name="T6" fmla="*/ 2147483647 w 35"/>
                <a:gd name="T7" fmla="*/ 0 h 35"/>
                <a:gd name="T8" fmla="*/ 2147483647 w 35"/>
                <a:gd name="T9" fmla="*/ 2147483647 h 35"/>
                <a:gd name="T10" fmla="*/ 0 w 35"/>
                <a:gd name="T11" fmla="*/ 2147483647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35">
                  <a:moveTo>
                    <a:pt x="0" y="35"/>
                  </a:moveTo>
                  <a:lnTo>
                    <a:pt x="35" y="0"/>
                  </a:lnTo>
                  <a:lnTo>
                    <a:pt x="35" y="35"/>
                  </a:lnTo>
                  <a:lnTo>
                    <a:pt x="0" y="35"/>
                  </a:lnTo>
                  <a:close/>
                </a:path>
              </a:pathLst>
            </a:custGeom>
            <a:solidFill>
              <a:srgbClr val="1C191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19" name="Freeform 36"/>
            <p:cNvSpPr/>
            <p:nvPr/>
          </p:nvSpPr>
          <p:spPr bwMode="auto">
            <a:xfrm>
              <a:off x="916867" y="1130924"/>
              <a:ext cx="1526893" cy="1800127"/>
            </a:xfrm>
            <a:custGeom>
              <a:avLst/>
              <a:gdLst>
                <a:gd name="T0" fmla="*/ 0 w 1045"/>
                <a:gd name="T1" fmla="*/ 2147483647 h 1232"/>
                <a:gd name="T2" fmla="*/ 2147483647 w 1045"/>
                <a:gd name="T3" fmla="*/ 2147483647 h 1232"/>
                <a:gd name="T4" fmla="*/ 2147483647 w 1045"/>
                <a:gd name="T5" fmla="*/ 2147483647 h 1232"/>
                <a:gd name="T6" fmla="*/ 2147483647 w 1045"/>
                <a:gd name="T7" fmla="*/ 2147483647 h 1232"/>
                <a:gd name="T8" fmla="*/ 2147483647 w 1045"/>
                <a:gd name="T9" fmla="*/ 0 h 1232"/>
                <a:gd name="T10" fmla="*/ 2147483647 w 1045"/>
                <a:gd name="T11" fmla="*/ 0 h 1232"/>
                <a:gd name="T12" fmla="*/ 2147483647 w 1045"/>
                <a:gd name="T13" fmla="*/ 0 h 1232"/>
                <a:gd name="T14" fmla="*/ 2147483647 w 1045"/>
                <a:gd name="T15" fmla="*/ 0 h 1232"/>
                <a:gd name="T16" fmla="*/ 2147483647 w 1045"/>
                <a:gd name="T17" fmla="*/ 0 h 1232"/>
                <a:gd name="T18" fmla="*/ 2147483647 w 1045"/>
                <a:gd name="T19" fmla="*/ 2147483647 h 1232"/>
                <a:gd name="T20" fmla="*/ 2147483647 w 1045"/>
                <a:gd name="T21" fmla="*/ 2147483647 h 1232"/>
                <a:gd name="T22" fmla="*/ 2147483647 w 1045"/>
                <a:gd name="T23" fmla="*/ 2147483647 h 1232"/>
                <a:gd name="T24" fmla="*/ 2147483647 w 1045"/>
                <a:gd name="T25" fmla="*/ 2147483647 h 1232"/>
                <a:gd name="T26" fmla="*/ 2147483647 w 1045"/>
                <a:gd name="T27" fmla="*/ 2147483647 h 1232"/>
                <a:gd name="T28" fmla="*/ 0 w 1045"/>
                <a:gd name="T29" fmla="*/ 2147483647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45" h="1232">
                  <a:moveTo>
                    <a:pt x="0" y="1232"/>
                  </a:moveTo>
                  <a:lnTo>
                    <a:pt x="418" y="493"/>
                  </a:lnTo>
                  <a:lnTo>
                    <a:pt x="453" y="211"/>
                  </a:lnTo>
                  <a:lnTo>
                    <a:pt x="522" y="106"/>
                  </a:lnTo>
                  <a:lnTo>
                    <a:pt x="627" y="0"/>
                  </a:lnTo>
                  <a:lnTo>
                    <a:pt x="732" y="0"/>
                  </a:lnTo>
                  <a:lnTo>
                    <a:pt x="801" y="0"/>
                  </a:lnTo>
                  <a:lnTo>
                    <a:pt x="1010" y="0"/>
                  </a:lnTo>
                  <a:lnTo>
                    <a:pt x="1045" y="0"/>
                  </a:lnTo>
                  <a:lnTo>
                    <a:pt x="1010" y="71"/>
                  </a:lnTo>
                  <a:lnTo>
                    <a:pt x="941" y="106"/>
                  </a:lnTo>
                  <a:lnTo>
                    <a:pt x="906" y="106"/>
                  </a:lnTo>
                  <a:lnTo>
                    <a:pt x="766" y="211"/>
                  </a:lnTo>
                  <a:lnTo>
                    <a:pt x="557" y="422"/>
                  </a:lnTo>
                  <a:lnTo>
                    <a:pt x="0" y="1232"/>
                  </a:lnTo>
                  <a:close/>
                </a:path>
              </a:pathLst>
            </a:custGeom>
            <a:solidFill>
              <a:srgbClr val="FDD2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0" name="Freeform 37"/>
            <p:cNvSpPr/>
            <p:nvPr/>
          </p:nvSpPr>
          <p:spPr bwMode="auto">
            <a:xfrm>
              <a:off x="2291801" y="1336944"/>
              <a:ext cx="151959" cy="206021"/>
            </a:xfrm>
            <a:custGeom>
              <a:avLst/>
              <a:gdLst>
                <a:gd name="T0" fmla="*/ 2147483647 w 104"/>
                <a:gd name="T1" fmla="*/ 0 h 141"/>
                <a:gd name="T2" fmla="*/ 2147483647 w 104"/>
                <a:gd name="T3" fmla="*/ 0 h 141"/>
                <a:gd name="T4" fmla="*/ 2147483647 w 104"/>
                <a:gd name="T5" fmla="*/ 2147483647 h 141"/>
                <a:gd name="T6" fmla="*/ 2147483647 w 104"/>
                <a:gd name="T7" fmla="*/ 2147483647 h 141"/>
                <a:gd name="T8" fmla="*/ 0 w 104"/>
                <a:gd name="T9" fmla="*/ 2147483647 h 141"/>
                <a:gd name="T10" fmla="*/ 2147483647 w 104"/>
                <a:gd name="T11" fmla="*/ 2147483647 h 141"/>
                <a:gd name="T12" fmla="*/ 2147483647 w 104"/>
                <a:gd name="T13" fmla="*/ 0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4" h="141">
                  <a:moveTo>
                    <a:pt x="35" y="0"/>
                  </a:moveTo>
                  <a:lnTo>
                    <a:pt x="104" y="0"/>
                  </a:lnTo>
                  <a:lnTo>
                    <a:pt x="104" y="70"/>
                  </a:lnTo>
                  <a:lnTo>
                    <a:pt x="69" y="141"/>
                  </a:lnTo>
                  <a:lnTo>
                    <a:pt x="0" y="105"/>
                  </a:lnTo>
                  <a:lnTo>
                    <a:pt x="35" y="35"/>
                  </a:lnTo>
                  <a:lnTo>
                    <a:pt x="35" y="0"/>
                  </a:lnTo>
                  <a:close/>
                </a:path>
              </a:pathLst>
            </a:custGeom>
            <a:solidFill>
              <a:srgbClr val="FCF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1" name="Freeform 38"/>
            <p:cNvSpPr/>
            <p:nvPr/>
          </p:nvSpPr>
          <p:spPr bwMode="auto">
            <a:xfrm>
              <a:off x="2240662" y="1130924"/>
              <a:ext cx="203098" cy="51140"/>
            </a:xfrm>
            <a:custGeom>
              <a:avLst/>
              <a:gdLst>
                <a:gd name="T0" fmla="*/ 0 w 139"/>
                <a:gd name="T1" fmla="*/ 0 h 35"/>
                <a:gd name="T2" fmla="*/ 0 w 139"/>
                <a:gd name="T3" fmla="*/ 2147483647 h 35"/>
                <a:gd name="T4" fmla="*/ 2147483647 w 139"/>
                <a:gd name="T5" fmla="*/ 2147483647 h 35"/>
                <a:gd name="T6" fmla="*/ 2147483647 w 139"/>
                <a:gd name="T7" fmla="*/ 2147483647 h 35"/>
                <a:gd name="T8" fmla="*/ 2147483647 w 139"/>
                <a:gd name="T9" fmla="*/ 0 h 35"/>
                <a:gd name="T10" fmla="*/ 2147483647 w 139"/>
                <a:gd name="T11" fmla="*/ 0 h 35"/>
                <a:gd name="T12" fmla="*/ 0 w 139"/>
                <a:gd name="T13" fmla="*/ 0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9" h="35">
                  <a:moveTo>
                    <a:pt x="0" y="0"/>
                  </a:moveTo>
                  <a:lnTo>
                    <a:pt x="0" y="35"/>
                  </a:lnTo>
                  <a:lnTo>
                    <a:pt x="70" y="35"/>
                  </a:lnTo>
                  <a:lnTo>
                    <a:pt x="104" y="35"/>
                  </a:lnTo>
                  <a:lnTo>
                    <a:pt x="139" y="0"/>
                  </a:lnTo>
                  <a:lnTo>
                    <a:pt x="104" y="0"/>
                  </a:lnTo>
                  <a:lnTo>
                    <a:pt x="0" y="0"/>
                  </a:lnTo>
                  <a:close/>
                </a:path>
              </a:pathLst>
            </a:custGeom>
            <a:solidFill>
              <a:srgbClr val="FCF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2" name="Freeform 39"/>
            <p:cNvSpPr/>
            <p:nvPr/>
          </p:nvSpPr>
          <p:spPr bwMode="auto">
            <a:xfrm>
              <a:off x="1833003" y="1285805"/>
              <a:ext cx="407658" cy="410581"/>
            </a:xfrm>
            <a:custGeom>
              <a:avLst/>
              <a:gdLst>
                <a:gd name="T0" fmla="*/ 0 w 279"/>
                <a:gd name="T1" fmla="*/ 2147483647 h 281"/>
                <a:gd name="T2" fmla="*/ 2147483647 w 279"/>
                <a:gd name="T3" fmla="*/ 2147483647 h 281"/>
                <a:gd name="T4" fmla="*/ 2147483647 w 279"/>
                <a:gd name="T5" fmla="*/ 0 h 281"/>
                <a:gd name="T6" fmla="*/ 2147483647 w 279"/>
                <a:gd name="T7" fmla="*/ 0 h 281"/>
                <a:gd name="T8" fmla="*/ 0 w 279"/>
                <a:gd name="T9" fmla="*/ 2147483647 h 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 h="281">
                  <a:moveTo>
                    <a:pt x="0" y="281"/>
                  </a:moveTo>
                  <a:lnTo>
                    <a:pt x="139" y="35"/>
                  </a:lnTo>
                  <a:lnTo>
                    <a:pt x="174" y="0"/>
                  </a:lnTo>
                  <a:lnTo>
                    <a:pt x="279" y="0"/>
                  </a:lnTo>
                  <a:lnTo>
                    <a:pt x="0" y="281"/>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3" name="Freeform 40"/>
            <p:cNvSpPr/>
            <p:nvPr/>
          </p:nvSpPr>
          <p:spPr bwMode="auto">
            <a:xfrm>
              <a:off x="1833003" y="1542966"/>
              <a:ext cx="305378" cy="359441"/>
            </a:xfrm>
            <a:custGeom>
              <a:avLst/>
              <a:gdLst>
                <a:gd name="T0" fmla="*/ 2147483647 w 209"/>
                <a:gd name="T1" fmla="*/ 2147483647 h 246"/>
                <a:gd name="T2" fmla="*/ 2147483647 w 209"/>
                <a:gd name="T3" fmla="*/ 2147483647 h 246"/>
                <a:gd name="T4" fmla="*/ 2147483647 w 209"/>
                <a:gd name="T5" fmla="*/ 0 h 246"/>
                <a:gd name="T6" fmla="*/ 0 w 209"/>
                <a:gd name="T7" fmla="*/ 2147483647 h 246"/>
                <a:gd name="T8" fmla="*/ 2147483647 w 209"/>
                <a:gd name="T9" fmla="*/ 2147483647 h 2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246">
                  <a:moveTo>
                    <a:pt x="105" y="211"/>
                  </a:moveTo>
                  <a:lnTo>
                    <a:pt x="209" y="105"/>
                  </a:lnTo>
                  <a:lnTo>
                    <a:pt x="209" y="0"/>
                  </a:lnTo>
                  <a:lnTo>
                    <a:pt x="0" y="246"/>
                  </a:lnTo>
                  <a:lnTo>
                    <a:pt x="105" y="211"/>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4" name="Freeform 41"/>
            <p:cNvSpPr/>
            <p:nvPr/>
          </p:nvSpPr>
          <p:spPr bwMode="auto">
            <a:xfrm>
              <a:off x="916867" y="1439224"/>
              <a:ext cx="713037" cy="1542966"/>
            </a:xfrm>
            <a:custGeom>
              <a:avLst/>
              <a:gdLst>
                <a:gd name="T0" fmla="*/ 2147483647 w 488"/>
                <a:gd name="T1" fmla="*/ 0 h 1056"/>
                <a:gd name="T2" fmla="*/ 2147483647 w 488"/>
                <a:gd name="T3" fmla="*/ 2147483647 h 1056"/>
                <a:gd name="T4" fmla="*/ 2147483647 w 488"/>
                <a:gd name="T5" fmla="*/ 2147483647 h 1056"/>
                <a:gd name="T6" fmla="*/ 0 w 488"/>
                <a:gd name="T7" fmla="*/ 2147483647 h 1056"/>
                <a:gd name="T8" fmla="*/ 2147483647 w 488"/>
                <a:gd name="T9" fmla="*/ 2147483647 h 1056"/>
                <a:gd name="T10" fmla="*/ 2147483647 w 488"/>
                <a:gd name="T11" fmla="*/ 0 h 10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8" h="1056">
                  <a:moveTo>
                    <a:pt x="453" y="0"/>
                  </a:moveTo>
                  <a:lnTo>
                    <a:pt x="488" y="387"/>
                  </a:lnTo>
                  <a:lnTo>
                    <a:pt x="104" y="1056"/>
                  </a:lnTo>
                  <a:lnTo>
                    <a:pt x="0" y="1021"/>
                  </a:lnTo>
                  <a:lnTo>
                    <a:pt x="418" y="282"/>
                  </a:lnTo>
                  <a:lnTo>
                    <a:pt x="453" y="0"/>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5" name="Freeform 42"/>
            <p:cNvSpPr/>
            <p:nvPr/>
          </p:nvSpPr>
          <p:spPr bwMode="auto">
            <a:xfrm>
              <a:off x="1781863" y="1594105"/>
              <a:ext cx="610757" cy="822623"/>
            </a:xfrm>
            <a:custGeom>
              <a:avLst/>
              <a:gdLst>
                <a:gd name="T0" fmla="*/ 2147483647 w 418"/>
                <a:gd name="T1" fmla="*/ 0 h 563"/>
                <a:gd name="T2" fmla="*/ 2147483647 w 418"/>
                <a:gd name="T3" fmla="*/ 2147483647 h 563"/>
                <a:gd name="T4" fmla="*/ 2147483647 w 418"/>
                <a:gd name="T5" fmla="*/ 2147483647 h 563"/>
                <a:gd name="T6" fmla="*/ 0 w 418"/>
                <a:gd name="T7" fmla="*/ 2147483647 h 563"/>
                <a:gd name="T8" fmla="*/ 2147483647 w 418"/>
                <a:gd name="T9" fmla="*/ 2147483647 h 563"/>
                <a:gd name="T10" fmla="*/ 2147483647 w 418"/>
                <a:gd name="T11" fmla="*/ 2147483647 h 563"/>
                <a:gd name="T12" fmla="*/ 2147483647 w 418"/>
                <a:gd name="T13" fmla="*/ 0 h 5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8" h="563">
                  <a:moveTo>
                    <a:pt x="418" y="0"/>
                  </a:moveTo>
                  <a:lnTo>
                    <a:pt x="279" y="281"/>
                  </a:lnTo>
                  <a:lnTo>
                    <a:pt x="35" y="492"/>
                  </a:lnTo>
                  <a:lnTo>
                    <a:pt x="0" y="563"/>
                  </a:lnTo>
                  <a:lnTo>
                    <a:pt x="35" y="492"/>
                  </a:lnTo>
                  <a:lnTo>
                    <a:pt x="314" y="281"/>
                  </a:lnTo>
                  <a:lnTo>
                    <a:pt x="418" y="0"/>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6" name="Freeform 43"/>
            <p:cNvSpPr/>
            <p:nvPr/>
          </p:nvSpPr>
          <p:spPr bwMode="auto">
            <a:xfrm>
              <a:off x="1986423" y="1182063"/>
              <a:ext cx="49679" cy="154881"/>
            </a:xfrm>
            <a:custGeom>
              <a:avLst/>
              <a:gdLst>
                <a:gd name="T0" fmla="*/ 2147483647 w 34"/>
                <a:gd name="T1" fmla="*/ 2147483647 h 106"/>
                <a:gd name="T2" fmla="*/ 0 w 34"/>
                <a:gd name="T3" fmla="*/ 0 h 106"/>
                <a:gd name="T4" fmla="*/ 2147483647 w 34"/>
                <a:gd name="T5" fmla="*/ 2147483647 h 106"/>
                <a:gd name="T6" fmla="*/ 2147483647 w 34"/>
                <a:gd name="T7" fmla="*/ 2147483647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106">
                  <a:moveTo>
                    <a:pt x="34" y="106"/>
                  </a:moveTo>
                  <a:lnTo>
                    <a:pt x="0" y="0"/>
                  </a:lnTo>
                  <a:lnTo>
                    <a:pt x="34" y="106"/>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7" name="Freeform 44"/>
            <p:cNvSpPr/>
            <p:nvPr/>
          </p:nvSpPr>
          <p:spPr bwMode="auto">
            <a:xfrm>
              <a:off x="1986423" y="1800127"/>
              <a:ext cx="0" cy="153420"/>
            </a:xfrm>
            <a:custGeom>
              <a:avLst/>
              <a:gdLst>
                <a:gd name="T0" fmla="*/ 0 h 105"/>
                <a:gd name="T1" fmla="*/ 2147483647 h 105"/>
                <a:gd name="T2" fmla="*/ 2147483647 h 105"/>
                <a:gd name="T3" fmla="*/ 0 h 105"/>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105">
                  <a:moveTo>
                    <a:pt x="0" y="0"/>
                  </a:moveTo>
                  <a:lnTo>
                    <a:pt x="0" y="105"/>
                  </a:lnTo>
                  <a:lnTo>
                    <a:pt x="0" y="35"/>
                  </a:lnTo>
                  <a:lnTo>
                    <a:pt x="0" y="0"/>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8" name="Freeform 45"/>
            <p:cNvSpPr/>
            <p:nvPr/>
          </p:nvSpPr>
          <p:spPr bwMode="auto">
            <a:xfrm>
              <a:off x="3666736" y="1079783"/>
              <a:ext cx="1221515" cy="1953547"/>
            </a:xfrm>
            <a:custGeom>
              <a:avLst/>
              <a:gdLst>
                <a:gd name="T0" fmla="*/ 2147483647 w 836"/>
                <a:gd name="T1" fmla="*/ 2147483647 h 1337"/>
                <a:gd name="T2" fmla="*/ 2147483647 w 836"/>
                <a:gd name="T3" fmla="*/ 2147483647 h 1337"/>
                <a:gd name="T4" fmla="*/ 2147483647 w 836"/>
                <a:gd name="T5" fmla="*/ 2147483647 h 1337"/>
                <a:gd name="T6" fmla="*/ 2147483647 w 836"/>
                <a:gd name="T7" fmla="*/ 2147483647 h 1337"/>
                <a:gd name="T8" fmla="*/ 2147483647 w 836"/>
                <a:gd name="T9" fmla="*/ 2147483647 h 1337"/>
                <a:gd name="T10" fmla="*/ 2147483647 w 836"/>
                <a:gd name="T11" fmla="*/ 2147483647 h 1337"/>
                <a:gd name="T12" fmla="*/ 2147483647 w 836"/>
                <a:gd name="T13" fmla="*/ 2147483647 h 1337"/>
                <a:gd name="T14" fmla="*/ 2147483647 w 836"/>
                <a:gd name="T15" fmla="*/ 2147483647 h 1337"/>
                <a:gd name="T16" fmla="*/ 2147483647 w 836"/>
                <a:gd name="T17" fmla="*/ 2147483647 h 1337"/>
                <a:gd name="T18" fmla="*/ 2147483647 w 836"/>
                <a:gd name="T19" fmla="*/ 0 h 1337"/>
                <a:gd name="T20" fmla="*/ 2147483647 w 836"/>
                <a:gd name="T21" fmla="*/ 2147483647 h 1337"/>
                <a:gd name="T22" fmla="*/ 2147483647 w 836"/>
                <a:gd name="T23" fmla="*/ 2147483647 h 1337"/>
                <a:gd name="T24" fmla="*/ 2147483647 w 836"/>
                <a:gd name="T25" fmla="*/ 2147483647 h 1337"/>
                <a:gd name="T26" fmla="*/ 2147483647 w 836"/>
                <a:gd name="T27" fmla="*/ 2147483647 h 1337"/>
                <a:gd name="T28" fmla="*/ 2147483647 w 836"/>
                <a:gd name="T29" fmla="*/ 2147483647 h 1337"/>
                <a:gd name="T30" fmla="*/ 2147483647 w 836"/>
                <a:gd name="T31" fmla="*/ 2147483647 h 1337"/>
                <a:gd name="T32" fmla="*/ 0 w 836"/>
                <a:gd name="T33" fmla="*/ 2147483647 h 1337"/>
                <a:gd name="T34" fmla="*/ 2147483647 w 836"/>
                <a:gd name="T35" fmla="*/ 2147483647 h 13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36" h="1337">
                  <a:moveTo>
                    <a:pt x="34" y="317"/>
                  </a:moveTo>
                  <a:lnTo>
                    <a:pt x="69" y="563"/>
                  </a:lnTo>
                  <a:lnTo>
                    <a:pt x="104" y="704"/>
                  </a:lnTo>
                  <a:lnTo>
                    <a:pt x="244" y="809"/>
                  </a:lnTo>
                  <a:lnTo>
                    <a:pt x="522" y="1337"/>
                  </a:lnTo>
                  <a:lnTo>
                    <a:pt x="836" y="1196"/>
                  </a:lnTo>
                  <a:lnTo>
                    <a:pt x="522" y="704"/>
                  </a:lnTo>
                  <a:lnTo>
                    <a:pt x="487" y="246"/>
                  </a:lnTo>
                  <a:lnTo>
                    <a:pt x="453" y="176"/>
                  </a:lnTo>
                  <a:lnTo>
                    <a:pt x="209" y="0"/>
                  </a:lnTo>
                  <a:lnTo>
                    <a:pt x="209" y="352"/>
                  </a:lnTo>
                  <a:lnTo>
                    <a:pt x="209" y="387"/>
                  </a:lnTo>
                  <a:lnTo>
                    <a:pt x="174" y="176"/>
                  </a:lnTo>
                  <a:lnTo>
                    <a:pt x="69" y="35"/>
                  </a:lnTo>
                  <a:lnTo>
                    <a:pt x="34" y="70"/>
                  </a:lnTo>
                  <a:lnTo>
                    <a:pt x="0" y="211"/>
                  </a:lnTo>
                  <a:lnTo>
                    <a:pt x="34" y="317"/>
                  </a:lnTo>
                  <a:close/>
                </a:path>
              </a:pathLst>
            </a:custGeom>
            <a:solidFill>
              <a:srgbClr val="FDD2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29" name="Freeform 46"/>
            <p:cNvSpPr/>
            <p:nvPr/>
          </p:nvSpPr>
          <p:spPr bwMode="auto">
            <a:xfrm>
              <a:off x="3716415" y="1182063"/>
              <a:ext cx="153419" cy="154881"/>
            </a:xfrm>
            <a:custGeom>
              <a:avLst/>
              <a:gdLst>
                <a:gd name="T0" fmla="*/ 0 w 105"/>
                <a:gd name="T1" fmla="*/ 2147483647 h 106"/>
                <a:gd name="T2" fmla="*/ 2147483647 w 105"/>
                <a:gd name="T3" fmla="*/ 2147483647 h 106"/>
                <a:gd name="T4" fmla="*/ 2147483647 w 105"/>
                <a:gd name="T5" fmla="*/ 0 h 106"/>
                <a:gd name="T6" fmla="*/ 0 w 105"/>
                <a:gd name="T7" fmla="*/ 0 h 106"/>
                <a:gd name="T8" fmla="*/ 0 w 105"/>
                <a:gd name="T9" fmla="*/ 2147483647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106">
                  <a:moveTo>
                    <a:pt x="0" y="106"/>
                  </a:moveTo>
                  <a:lnTo>
                    <a:pt x="105" y="71"/>
                  </a:lnTo>
                  <a:lnTo>
                    <a:pt x="35" y="0"/>
                  </a:lnTo>
                  <a:lnTo>
                    <a:pt x="0" y="0"/>
                  </a:lnTo>
                  <a:lnTo>
                    <a:pt x="0" y="106"/>
                  </a:lnTo>
                  <a:close/>
                </a:path>
              </a:pathLst>
            </a:custGeom>
            <a:solidFill>
              <a:srgbClr val="FCF5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30" name="Freeform 47"/>
            <p:cNvSpPr/>
            <p:nvPr/>
          </p:nvSpPr>
          <p:spPr bwMode="auto">
            <a:xfrm>
              <a:off x="4072934" y="1130924"/>
              <a:ext cx="815317" cy="1747526"/>
            </a:xfrm>
            <a:custGeom>
              <a:avLst/>
              <a:gdLst>
                <a:gd name="T0" fmla="*/ 2147483647 w 558"/>
                <a:gd name="T1" fmla="*/ 2147483647 h 1196"/>
                <a:gd name="T2" fmla="*/ 2147483647 w 558"/>
                <a:gd name="T3" fmla="*/ 2147483647 h 1196"/>
                <a:gd name="T4" fmla="*/ 2147483647 w 558"/>
                <a:gd name="T5" fmla="*/ 2147483647 h 1196"/>
                <a:gd name="T6" fmla="*/ 0 w 558"/>
                <a:gd name="T7" fmla="*/ 0 h 1196"/>
                <a:gd name="T8" fmla="*/ 2147483647 w 558"/>
                <a:gd name="T9" fmla="*/ 2147483647 h 1196"/>
                <a:gd name="T10" fmla="*/ 2147483647 w 558"/>
                <a:gd name="T11" fmla="*/ 2147483647 h 1196"/>
                <a:gd name="T12" fmla="*/ 2147483647 w 558"/>
                <a:gd name="T13" fmla="*/ 2147483647 h 1196"/>
                <a:gd name="T14" fmla="*/ 2147483647 w 558"/>
                <a:gd name="T15" fmla="*/ 2147483647 h 11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8" h="1196">
                  <a:moveTo>
                    <a:pt x="488" y="1196"/>
                  </a:moveTo>
                  <a:lnTo>
                    <a:pt x="140" y="633"/>
                  </a:lnTo>
                  <a:lnTo>
                    <a:pt x="105" y="211"/>
                  </a:lnTo>
                  <a:lnTo>
                    <a:pt x="0" y="0"/>
                  </a:lnTo>
                  <a:lnTo>
                    <a:pt x="140" y="211"/>
                  </a:lnTo>
                  <a:lnTo>
                    <a:pt x="244" y="669"/>
                  </a:lnTo>
                  <a:lnTo>
                    <a:pt x="558" y="1161"/>
                  </a:lnTo>
                  <a:lnTo>
                    <a:pt x="488" y="1196"/>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31" name="Freeform 48"/>
            <p:cNvSpPr/>
            <p:nvPr/>
          </p:nvSpPr>
          <p:spPr bwMode="auto">
            <a:xfrm>
              <a:off x="3972114" y="1542966"/>
              <a:ext cx="51140" cy="359441"/>
            </a:xfrm>
            <a:custGeom>
              <a:avLst/>
              <a:gdLst>
                <a:gd name="T0" fmla="*/ 0 w 35"/>
                <a:gd name="T1" fmla="*/ 0 h 246"/>
                <a:gd name="T2" fmla="*/ 2147483647 w 35"/>
                <a:gd name="T3" fmla="*/ 2147483647 h 246"/>
                <a:gd name="T4" fmla="*/ 2147483647 w 35"/>
                <a:gd name="T5" fmla="*/ 2147483647 h 246"/>
                <a:gd name="T6" fmla="*/ 0 w 35"/>
                <a:gd name="T7" fmla="*/ 0 h 2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246">
                  <a:moveTo>
                    <a:pt x="0" y="0"/>
                  </a:moveTo>
                  <a:lnTo>
                    <a:pt x="35" y="246"/>
                  </a:lnTo>
                  <a:lnTo>
                    <a:pt x="35" y="70"/>
                  </a:lnTo>
                  <a:lnTo>
                    <a:pt x="0" y="0"/>
                  </a:lnTo>
                  <a:close/>
                </a:path>
              </a:pathLst>
            </a:custGeom>
            <a:solidFill>
              <a:srgbClr val="FAB7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32" name="Freeform 49"/>
            <p:cNvSpPr/>
            <p:nvPr/>
          </p:nvSpPr>
          <p:spPr bwMode="auto">
            <a:xfrm>
              <a:off x="4023255" y="2108427"/>
              <a:ext cx="661897" cy="616602"/>
            </a:xfrm>
            <a:custGeom>
              <a:avLst/>
              <a:gdLst>
                <a:gd name="T0" fmla="*/ 2147483647 w 453"/>
                <a:gd name="T1" fmla="*/ 2147483647 h 422"/>
                <a:gd name="T2" fmla="*/ 2147483647 w 453"/>
                <a:gd name="T3" fmla="*/ 0 h 422"/>
                <a:gd name="T4" fmla="*/ 0 w 453"/>
                <a:gd name="T5" fmla="*/ 2147483647 h 422"/>
                <a:gd name="T6" fmla="*/ 2147483647 w 453"/>
                <a:gd name="T7" fmla="*/ 2147483647 h 422"/>
                <a:gd name="T8" fmla="*/ 2147483647 w 453"/>
                <a:gd name="T9" fmla="*/ 2147483647 h 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3" h="422">
                  <a:moveTo>
                    <a:pt x="453" y="140"/>
                  </a:moveTo>
                  <a:lnTo>
                    <a:pt x="348" y="0"/>
                  </a:lnTo>
                  <a:lnTo>
                    <a:pt x="0" y="281"/>
                  </a:lnTo>
                  <a:lnTo>
                    <a:pt x="34" y="422"/>
                  </a:lnTo>
                  <a:lnTo>
                    <a:pt x="453" y="14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33" name="任意多边形 75"/>
            <p:cNvSpPr/>
            <p:nvPr/>
          </p:nvSpPr>
          <p:spPr bwMode="auto">
            <a:xfrm>
              <a:off x="4072934" y="2312987"/>
              <a:ext cx="1550138" cy="1336945"/>
            </a:xfrm>
            <a:custGeom>
              <a:avLst/>
              <a:gdLst>
                <a:gd name="T0" fmla="*/ 612218 w 1550138"/>
                <a:gd name="T1" fmla="*/ 0 h 1336945"/>
                <a:gd name="T2" fmla="*/ 1550138 w 1550138"/>
                <a:gd name="T3" fmla="*/ 1336945 h 1336945"/>
                <a:gd name="T4" fmla="*/ 435500 w 1550138"/>
                <a:gd name="T5" fmla="*/ 1336945 h 1336945"/>
                <a:gd name="T6" fmla="*/ 0 w 1550138"/>
                <a:gd name="T7" fmla="*/ 412042 h 1336945"/>
                <a:gd name="T8" fmla="*/ 612218 w 1550138"/>
                <a:gd name="T9" fmla="*/ 0 h 13369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0138" h="1336945">
                  <a:moveTo>
                    <a:pt x="612218" y="0"/>
                  </a:moveTo>
                  <a:lnTo>
                    <a:pt x="1550138" y="1336945"/>
                  </a:lnTo>
                  <a:lnTo>
                    <a:pt x="435500" y="1336945"/>
                  </a:lnTo>
                  <a:lnTo>
                    <a:pt x="0" y="412042"/>
                  </a:lnTo>
                  <a:lnTo>
                    <a:pt x="612218"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34" name="Freeform 51"/>
            <p:cNvSpPr/>
            <p:nvPr/>
          </p:nvSpPr>
          <p:spPr bwMode="auto">
            <a:xfrm>
              <a:off x="1171106" y="2055826"/>
              <a:ext cx="610757" cy="618063"/>
            </a:xfrm>
            <a:custGeom>
              <a:avLst/>
              <a:gdLst>
                <a:gd name="T0" fmla="*/ 0 w 418"/>
                <a:gd name="T1" fmla="*/ 2147483647 h 423"/>
                <a:gd name="T2" fmla="*/ 2147483647 w 418"/>
                <a:gd name="T3" fmla="*/ 0 h 423"/>
                <a:gd name="T4" fmla="*/ 2147483647 w 418"/>
                <a:gd name="T5" fmla="*/ 2147483647 h 423"/>
                <a:gd name="T6" fmla="*/ 2147483647 w 418"/>
                <a:gd name="T7" fmla="*/ 2147483647 h 423"/>
                <a:gd name="T8" fmla="*/ 0 w 418"/>
                <a:gd name="T9" fmla="*/ 2147483647 h 4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8" h="423">
                  <a:moveTo>
                    <a:pt x="0" y="106"/>
                  </a:moveTo>
                  <a:lnTo>
                    <a:pt x="105" y="0"/>
                  </a:lnTo>
                  <a:lnTo>
                    <a:pt x="418" y="317"/>
                  </a:lnTo>
                  <a:lnTo>
                    <a:pt x="348" y="423"/>
                  </a:ln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35" name="任意多边形 74"/>
            <p:cNvSpPr/>
            <p:nvPr/>
          </p:nvSpPr>
          <p:spPr bwMode="auto">
            <a:xfrm>
              <a:off x="0" y="2210707"/>
              <a:ext cx="1679582" cy="1439225"/>
            </a:xfrm>
            <a:custGeom>
              <a:avLst/>
              <a:gdLst>
                <a:gd name="T0" fmla="*/ 1171105 w 1679582"/>
                <a:gd name="T1" fmla="*/ 0 h 1439225"/>
                <a:gd name="T2" fmla="*/ 1679582 w 1679582"/>
                <a:gd name="T3" fmla="*/ 463182 h 1439225"/>
                <a:gd name="T4" fmla="*/ 1077401 w 1679582"/>
                <a:gd name="T5" fmla="*/ 1439225 h 1439225"/>
                <a:gd name="T6" fmla="*/ 0 w 1679582"/>
                <a:gd name="T7" fmla="*/ 1439225 h 1439225"/>
                <a:gd name="T8" fmla="*/ 1171105 w 1679582"/>
                <a:gd name="T9" fmla="*/ 0 h 1439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9582" h="1439225">
                  <a:moveTo>
                    <a:pt x="1171105" y="0"/>
                  </a:moveTo>
                  <a:lnTo>
                    <a:pt x="1679582" y="463182"/>
                  </a:lnTo>
                  <a:lnTo>
                    <a:pt x="1077401" y="1439225"/>
                  </a:lnTo>
                  <a:lnTo>
                    <a:pt x="0" y="1439225"/>
                  </a:lnTo>
                  <a:lnTo>
                    <a:pt x="1171105"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36" name="文本框 76"/>
            <p:cNvSpPr txBox="1">
              <a:spLocks noChangeArrowheads="1"/>
            </p:cNvSpPr>
            <p:nvPr/>
          </p:nvSpPr>
          <p:spPr bwMode="auto">
            <a:xfrm>
              <a:off x="2525900" y="1717740"/>
              <a:ext cx="10966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solidFill>
                    <a:schemeClr val="bg1"/>
                  </a:solidFill>
                  <a:latin typeface="微软雅黑" panose="020B0503020204020204" charset="-122"/>
                  <a:ea typeface="微软雅黑" panose="020B0503020204020204" charset="-122"/>
                </a:rPr>
                <a:t>REPORT</a:t>
              </a:r>
              <a:endParaRPr lang="zh-CN" altLang="en-US">
                <a:solidFill>
                  <a:schemeClr val="bg1"/>
                </a:solidFill>
                <a:latin typeface="微软雅黑" panose="020B0503020204020204" charset="-122"/>
                <a:ea typeface="微软雅黑" panose="020B0503020204020204" charset="-122"/>
              </a:endParaRPr>
            </a:p>
          </p:txBody>
        </p:sp>
      </p:grpSp>
      <p:sp>
        <p:nvSpPr>
          <p:cNvPr id="3077" name="文本框 56"/>
          <p:cNvSpPr txBox="1">
            <a:spLocks noChangeArrowheads="1"/>
          </p:cNvSpPr>
          <p:nvPr/>
        </p:nvSpPr>
        <p:spPr bwMode="auto">
          <a:xfrm>
            <a:off x="2200275" y="1609725"/>
            <a:ext cx="2519363"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latin typeface="微软雅黑" panose="020B0503020204020204" charset="-122"/>
                <a:ea typeface="微软雅黑" panose="020B0503020204020204" charset="-122"/>
              </a:rPr>
              <a:t> </a:t>
            </a:r>
            <a:endParaRPr lang="zh-CN" altLang="en-US" sz="2800" b="1">
              <a:latin typeface="微软雅黑" panose="020B0503020204020204" charset="-122"/>
              <a:ea typeface="微软雅黑" panose="020B0503020204020204" charset="-122"/>
            </a:endParaRPr>
          </a:p>
        </p:txBody>
      </p:sp>
      <p:sp>
        <p:nvSpPr>
          <p:cNvPr id="3078" name="矩形 3"/>
          <p:cNvSpPr>
            <a:spLocks noChangeArrowheads="1"/>
          </p:cNvSpPr>
          <p:nvPr/>
        </p:nvSpPr>
        <p:spPr bwMode="auto">
          <a:xfrm>
            <a:off x="525463" y="2185988"/>
            <a:ext cx="6370637" cy="1133475"/>
          </a:xfrm>
          <a:prstGeom prst="rect">
            <a:avLst/>
          </a:prstGeom>
          <a:solidFill>
            <a:srgbClr val="0D0D0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79" name="文本框 1"/>
          <p:cNvSpPr txBox="1">
            <a:spLocks noChangeArrowheads="1"/>
          </p:cNvSpPr>
          <p:nvPr/>
        </p:nvSpPr>
        <p:spPr bwMode="auto">
          <a:xfrm>
            <a:off x="867632" y="2346325"/>
            <a:ext cx="57065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4800" b="1" dirty="0" smtClean="0">
                <a:solidFill>
                  <a:srgbClr val="FFC557"/>
                </a:solidFill>
                <a:latin typeface="微软雅黑" panose="020B0503020204020204" charset="-122"/>
                <a:ea typeface="微软雅黑" panose="020B0503020204020204" charset="-122"/>
              </a:rPr>
              <a:t>THANKS a Lot</a:t>
            </a:r>
            <a:endParaRPr lang="zh-CN" altLang="en-US" sz="4800" b="1" dirty="0">
              <a:solidFill>
                <a:srgbClr val="FFC557"/>
              </a:solidFill>
              <a:latin typeface="微软雅黑" panose="020B0503020204020204" charset="-122"/>
              <a:ea typeface="微软雅黑" panose="020B0503020204020204" charset="-122"/>
            </a:endParaRPr>
          </a:p>
        </p:txBody>
      </p:sp>
      <p:sp>
        <p:nvSpPr>
          <p:cNvPr id="3080" name="文本框 59"/>
          <p:cNvSpPr txBox="1">
            <a:spLocks noChangeArrowheads="1"/>
          </p:cNvSpPr>
          <p:nvPr/>
        </p:nvSpPr>
        <p:spPr bwMode="auto">
          <a:xfrm>
            <a:off x="525463" y="3371850"/>
            <a:ext cx="637063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000" b="1" dirty="0" smtClean="0">
                <a:latin typeface="微软雅黑" panose="020B0503020204020204" charset="-122"/>
                <a:ea typeface="微软雅黑" panose="020B0503020204020204" charset="-122"/>
              </a:rPr>
              <a:t>——404notfound</a:t>
            </a:r>
            <a:r>
              <a:rPr lang="en-US" altLang="zh-CN" sz="2000" b="1" dirty="0">
                <a:latin typeface="微软雅黑" panose="020B0503020204020204" charset="-122"/>
                <a:ea typeface="微软雅黑" panose="020B0503020204020204" charset="-122"/>
              </a:rPr>
              <a:t>——</a:t>
            </a:r>
            <a:endParaRPr lang="zh-CN" altLang="en-US" sz="2000" b="1" dirty="0">
              <a:latin typeface="微软雅黑" panose="020B0503020204020204" charset="-122"/>
              <a:ea typeface="微软雅黑" panose="020B0503020204020204" charset="-122"/>
            </a:endParaRPr>
          </a:p>
        </p:txBody>
      </p:sp>
      <p:sp>
        <p:nvSpPr>
          <p:cNvPr id="3081" name="Rectangle 5"/>
          <p:cNvSpPr>
            <a:spLocks noChangeArrowheads="1"/>
          </p:cNvSpPr>
          <p:nvPr/>
        </p:nvSpPr>
        <p:spPr bwMode="auto">
          <a:xfrm>
            <a:off x="0" y="5465763"/>
            <a:ext cx="12193588" cy="1392237"/>
          </a:xfrm>
          <a:prstGeom prst="rect">
            <a:avLst/>
          </a:prstGeom>
          <a:solidFill>
            <a:srgbClr val="0D0D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cxnSp>
        <p:nvCxnSpPr>
          <p:cNvPr id="3082" name="直接连接符 5"/>
          <p:cNvCxnSpPr>
            <a:cxnSpLocks noChangeShapeType="1"/>
          </p:cNvCxnSpPr>
          <p:nvPr/>
        </p:nvCxnSpPr>
        <p:spPr bwMode="auto">
          <a:xfrm>
            <a:off x="0" y="56007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3" name="直接连接符 60"/>
          <p:cNvCxnSpPr>
            <a:cxnSpLocks noChangeShapeType="1"/>
          </p:cNvCxnSpPr>
          <p:nvPr/>
        </p:nvCxnSpPr>
        <p:spPr bwMode="auto">
          <a:xfrm>
            <a:off x="0" y="57912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4" name="直接连接符 61"/>
          <p:cNvCxnSpPr>
            <a:cxnSpLocks noChangeShapeType="1"/>
          </p:cNvCxnSpPr>
          <p:nvPr/>
        </p:nvCxnSpPr>
        <p:spPr bwMode="auto">
          <a:xfrm>
            <a:off x="0" y="59817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5" name="直接连接符 62"/>
          <p:cNvCxnSpPr>
            <a:cxnSpLocks noChangeShapeType="1"/>
          </p:cNvCxnSpPr>
          <p:nvPr/>
        </p:nvCxnSpPr>
        <p:spPr bwMode="auto">
          <a:xfrm>
            <a:off x="0" y="61722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6" name="直接连接符 63"/>
          <p:cNvCxnSpPr>
            <a:cxnSpLocks noChangeShapeType="1"/>
          </p:cNvCxnSpPr>
          <p:nvPr/>
        </p:nvCxnSpPr>
        <p:spPr bwMode="auto">
          <a:xfrm>
            <a:off x="0" y="63627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7" name="直接连接符 64"/>
          <p:cNvCxnSpPr>
            <a:cxnSpLocks noChangeShapeType="1"/>
          </p:cNvCxnSpPr>
          <p:nvPr/>
        </p:nvCxnSpPr>
        <p:spPr bwMode="auto">
          <a:xfrm>
            <a:off x="0" y="65532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cxnSp>
        <p:nvCxnSpPr>
          <p:cNvPr id="3088" name="直接连接符 65"/>
          <p:cNvCxnSpPr>
            <a:cxnSpLocks noChangeShapeType="1"/>
          </p:cNvCxnSpPr>
          <p:nvPr/>
        </p:nvCxnSpPr>
        <p:spPr bwMode="auto">
          <a:xfrm>
            <a:off x="0" y="6743700"/>
            <a:ext cx="12193588" cy="0"/>
          </a:xfrm>
          <a:prstGeom prst="line">
            <a:avLst/>
          </a:prstGeom>
          <a:noFill/>
          <a:ln w="6350">
            <a:solidFill>
              <a:schemeClr val="bg1">
                <a:alpha val="18039"/>
              </a:schemeClr>
            </a:solidFill>
            <a:rou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 name="图片 1" descr="1000125dce7cc7c182c7d043e48e375b6167b1b1137136dda3b14a5979bf4dfbabfdf"/>
          <p:cNvPicPr>
            <a:picLocks noChangeAspect="1"/>
          </p:cNvPicPr>
          <p:nvPr/>
        </p:nvPicPr>
        <p:blipFill>
          <a:blip r:embed="rId1"/>
          <a:stretch>
            <a:fillRect/>
          </a:stretch>
        </p:blipFill>
        <p:spPr>
          <a:xfrm>
            <a:off x="1066800" y="170815"/>
            <a:ext cx="10057765" cy="6515735"/>
          </a:xfrm>
          <a:prstGeom prst="rect">
            <a:avLst/>
          </a:prstGeom>
        </p:spPr>
      </p:pic>
      <p:sp>
        <p:nvSpPr>
          <p:cNvPr id="3" name="对角圆角矩形 2"/>
          <p:cNvSpPr/>
          <p:nvPr/>
        </p:nvSpPr>
        <p:spPr>
          <a:xfrm>
            <a:off x="9224010" y="439420"/>
            <a:ext cx="1828165" cy="667385"/>
          </a:xfrm>
          <a:prstGeom prst="round2Diag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4" name="图片 3" descr="100014461b68ad0a8bc4c654c7b51e6544c62205efb8af34d77807960b500e01df63f"/>
          <p:cNvPicPr>
            <a:picLocks noChangeAspect="1"/>
          </p:cNvPicPr>
          <p:nvPr/>
        </p:nvPicPr>
        <p:blipFill>
          <a:blip r:embed="rId1"/>
          <a:stretch>
            <a:fillRect/>
          </a:stretch>
        </p:blipFill>
        <p:spPr>
          <a:xfrm>
            <a:off x="1066800" y="210185"/>
            <a:ext cx="10058400" cy="6437630"/>
          </a:xfrm>
          <a:prstGeom prst="rect">
            <a:avLst/>
          </a:prstGeom>
        </p:spPr>
      </p:pic>
      <p:sp>
        <p:nvSpPr>
          <p:cNvPr id="3" name="对角圆角矩形 2"/>
          <p:cNvSpPr/>
          <p:nvPr/>
        </p:nvSpPr>
        <p:spPr>
          <a:xfrm>
            <a:off x="9224010" y="439420"/>
            <a:ext cx="1828165" cy="667385"/>
          </a:xfrm>
          <a:prstGeom prst="round2Diag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 name="图片 1" descr="000018b208e530ed22ae005c9fb0e2a12e236d624e9668ae2842214caea1604e3b901"/>
          <p:cNvPicPr>
            <a:picLocks noChangeAspect="1"/>
          </p:cNvPicPr>
          <p:nvPr/>
        </p:nvPicPr>
        <p:blipFill>
          <a:blip r:embed="rId1"/>
          <a:stretch>
            <a:fillRect/>
          </a:stretch>
        </p:blipFill>
        <p:spPr>
          <a:xfrm>
            <a:off x="1066800" y="177165"/>
            <a:ext cx="10057765" cy="6503035"/>
          </a:xfrm>
          <a:prstGeom prst="rect">
            <a:avLst/>
          </a:prstGeom>
        </p:spPr>
      </p:pic>
      <p:sp>
        <p:nvSpPr>
          <p:cNvPr id="3" name="对角圆角矩形 2"/>
          <p:cNvSpPr/>
          <p:nvPr/>
        </p:nvSpPr>
        <p:spPr>
          <a:xfrm>
            <a:off x="9224010" y="439420"/>
            <a:ext cx="1828165" cy="667385"/>
          </a:xfrm>
          <a:prstGeom prst="round2Diag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4" name="图片 3" descr="0000130663ffceaef12b6dc545842e7a1a05c83fa0401f4811f21dd8d4cd744a6521a"/>
          <p:cNvPicPr>
            <a:picLocks noChangeAspect="1"/>
          </p:cNvPicPr>
          <p:nvPr/>
        </p:nvPicPr>
        <p:blipFill>
          <a:blip r:embed="rId1"/>
          <a:stretch>
            <a:fillRect/>
          </a:stretch>
        </p:blipFill>
        <p:spPr>
          <a:xfrm>
            <a:off x="1066800" y="190500"/>
            <a:ext cx="10058400" cy="6477000"/>
          </a:xfrm>
          <a:prstGeom prst="rect">
            <a:avLst/>
          </a:prstGeom>
        </p:spPr>
      </p:pic>
      <p:sp>
        <p:nvSpPr>
          <p:cNvPr id="3" name="对角圆角矩形 2"/>
          <p:cNvSpPr/>
          <p:nvPr/>
        </p:nvSpPr>
        <p:spPr>
          <a:xfrm>
            <a:off x="9224010" y="439420"/>
            <a:ext cx="1828165" cy="667385"/>
          </a:xfrm>
          <a:prstGeom prst="round2Diag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4"/>
          <p:cNvSpPr>
            <a:spLocks noChangeArrowheads="1"/>
          </p:cNvSpPr>
          <p:nvPr/>
        </p:nvSpPr>
        <p:spPr bwMode="auto">
          <a:xfrm>
            <a:off x="0" y="0"/>
            <a:ext cx="12192000" cy="6858000"/>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5" name="图片 4" descr="10001cfe7e3234d183081f6696cf38c157fe3cd9e15f97df46433ca5f36cccef9025e"/>
          <p:cNvPicPr>
            <a:picLocks noChangeAspect="1"/>
          </p:cNvPicPr>
          <p:nvPr/>
        </p:nvPicPr>
        <p:blipFill>
          <a:blip r:embed="rId1"/>
          <a:stretch>
            <a:fillRect/>
          </a:stretch>
        </p:blipFill>
        <p:spPr>
          <a:xfrm>
            <a:off x="1066800" y="175260"/>
            <a:ext cx="10058400" cy="6506845"/>
          </a:xfrm>
          <a:prstGeom prst="rect">
            <a:avLst/>
          </a:prstGeom>
        </p:spPr>
      </p:pic>
      <p:sp>
        <p:nvSpPr>
          <p:cNvPr id="3" name="对角圆角矩形 2"/>
          <p:cNvSpPr/>
          <p:nvPr/>
        </p:nvSpPr>
        <p:spPr>
          <a:xfrm>
            <a:off x="9224010" y="439420"/>
            <a:ext cx="1828165" cy="667385"/>
          </a:xfrm>
          <a:prstGeom prst="round2Diag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91" name="Straight Line buttom"/>
          <p:cNvCxnSpPr>
            <a:cxnSpLocks noChangeShapeType="1"/>
          </p:cNvCxnSpPr>
          <p:nvPr/>
        </p:nvCxnSpPr>
        <p:spPr bwMode="auto">
          <a:xfrm>
            <a:off x="0" y="4365625"/>
            <a:ext cx="12192000" cy="0"/>
          </a:xfrm>
          <a:prstGeom prst="line">
            <a:avLst/>
          </a:prstGeom>
          <a:noFill/>
          <a:ln w="19050">
            <a:solidFill>
              <a:srgbClr val="7F7F7F"/>
            </a:solidFill>
            <a:prstDash val="sysDot"/>
            <a:round/>
          </a:ln>
          <a:extLst>
            <a:ext uri="{909E8E84-426E-40DD-AFC4-6F175D3DCCD1}">
              <a14:hiddenFill xmlns:a14="http://schemas.microsoft.com/office/drawing/2010/main">
                <a:noFill/>
              </a14:hiddenFill>
            </a:ext>
          </a:extLst>
        </p:spPr>
      </p:cxnSp>
      <p:sp>
        <p:nvSpPr>
          <p:cNvPr id="12292" name="Rectangle 43"/>
          <p:cNvSpPr>
            <a:spLocks noChangeArrowheads="1"/>
          </p:cNvSpPr>
          <p:nvPr/>
        </p:nvSpPr>
        <p:spPr bwMode="auto">
          <a:xfrm>
            <a:off x="0" y="4365625"/>
            <a:ext cx="12192000" cy="2492375"/>
          </a:xfrm>
          <a:prstGeom prst="rect">
            <a:avLst/>
          </a:prstGeom>
          <a:solidFill>
            <a:srgbClr val="FFC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374775" eaLnBrk="1" hangingPunct="1"/>
            <a:endParaRPr lang="en-US" altLang="zh-CN" sz="3500">
              <a:solidFill>
                <a:srgbClr val="FFFFFF"/>
              </a:solidFill>
              <a:latin typeface="微软雅黑" panose="020B0503020204020204" charset="-122"/>
              <a:ea typeface="微软雅黑" panose="020B0503020204020204" charset="-122"/>
            </a:endParaRPr>
          </a:p>
        </p:txBody>
      </p:sp>
      <p:grpSp>
        <p:nvGrpSpPr>
          <p:cNvPr id="12300" name="Group 286"/>
          <p:cNvGrpSpPr/>
          <p:nvPr/>
        </p:nvGrpSpPr>
        <p:grpSpPr bwMode="auto">
          <a:xfrm>
            <a:off x="2633980" y="48895"/>
            <a:ext cx="7441565" cy="4963795"/>
            <a:chOff x="0" y="0"/>
            <a:chExt cx="1992313" cy="1632575"/>
          </a:xfrm>
        </p:grpSpPr>
        <p:sp>
          <p:nvSpPr>
            <p:cNvPr id="12307" name="Freeform 10"/>
            <p:cNvSpPr/>
            <p:nvPr/>
          </p:nvSpPr>
          <p:spPr bwMode="auto">
            <a:xfrm>
              <a:off x="642937" y="1316662"/>
              <a:ext cx="706438" cy="315913"/>
            </a:xfrm>
            <a:custGeom>
              <a:avLst/>
              <a:gdLst>
                <a:gd name="T0" fmla="*/ 2147483647 w 188"/>
                <a:gd name="T1" fmla="*/ 2147483647 h 84"/>
                <a:gd name="T2" fmla="*/ 2147483647 w 188"/>
                <a:gd name="T3" fmla="*/ 2147483647 h 84"/>
                <a:gd name="T4" fmla="*/ 2147483647 w 188"/>
                <a:gd name="T5" fmla="*/ 2147483647 h 84"/>
                <a:gd name="T6" fmla="*/ 2147483647 w 188"/>
                <a:gd name="T7" fmla="*/ 0 h 84"/>
                <a:gd name="T8" fmla="*/ 2147483647 w 188"/>
                <a:gd name="T9" fmla="*/ 0 h 84"/>
                <a:gd name="T10" fmla="*/ 2147483647 w 188"/>
                <a:gd name="T11" fmla="*/ 0 h 84"/>
                <a:gd name="T12" fmla="*/ 2147483647 w 188"/>
                <a:gd name="T13" fmla="*/ 0 h 84"/>
                <a:gd name="T14" fmla="*/ 2147483647 w 188"/>
                <a:gd name="T15" fmla="*/ 2147483647 h 84"/>
                <a:gd name="T16" fmla="*/ 2147483647 w 188"/>
                <a:gd name="T17" fmla="*/ 2147483647 h 84"/>
                <a:gd name="T18" fmla="*/ 2147483647 w 188"/>
                <a:gd name="T19" fmla="*/ 2147483647 h 84"/>
                <a:gd name="T20" fmla="*/ 0 w 188"/>
                <a:gd name="T21" fmla="*/ 2147483647 h 84"/>
                <a:gd name="T22" fmla="*/ 2147483647 w 188"/>
                <a:gd name="T23" fmla="*/ 2147483647 h 84"/>
                <a:gd name="T24" fmla="*/ 2147483647 w 188"/>
                <a:gd name="T25" fmla="*/ 2147483647 h 84"/>
                <a:gd name="T26" fmla="*/ 2147483647 w 188"/>
                <a:gd name="T27" fmla="*/ 2147483647 h 84"/>
                <a:gd name="T28" fmla="*/ 2147483647 w 188"/>
                <a:gd name="T29" fmla="*/ 2147483647 h 84"/>
                <a:gd name="T30" fmla="*/ 2147483647 w 188"/>
                <a:gd name="T31" fmla="*/ 2147483647 h 84"/>
                <a:gd name="T32" fmla="*/ 2147483647 w 188"/>
                <a:gd name="T33" fmla="*/ 2147483647 h 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8" h="84">
                  <a:moveTo>
                    <a:pt x="187" y="75"/>
                  </a:moveTo>
                  <a:cubicBezTo>
                    <a:pt x="187" y="75"/>
                    <a:pt x="179" y="66"/>
                    <a:pt x="169" y="56"/>
                  </a:cubicBezTo>
                  <a:cubicBezTo>
                    <a:pt x="159" y="46"/>
                    <a:pt x="160" y="39"/>
                    <a:pt x="160" y="39"/>
                  </a:cubicBezTo>
                  <a:cubicBezTo>
                    <a:pt x="157" y="0"/>
                    <a:pt x="157" y="0"/>
                    <a:pt x="157" y="0"/>
                  </a:cubicBezTo>
                  <a:cubicBezTo>
                    <a:pt x="95" y="0"/>
                    <a:pt x="95" y="0"/>
                    <a:pt x="95" y="0"/>
                  </a:cubicBezTo>
                  <a:cubicBezTo>
                    <a:pt x="92" y="0"/>
                    <a:pt x="92" y="0"/>
                    <a:pt x="92" y="0"/>
                  </a:cubicBezTo>
                  <a:cubicBezTo>
                    <a:pt x="31" y="0"/>
                    <a:pt x="31" y="0"/>
                    <a:pt x="31" y="0"/>
                  </a:cubicBezTo>
                  <a:cubicBezTo>
                    <a:pt x="28" y="39"/>
                    <a:pt x="28" y="39"/>
                    <a:pt x="28" y="39"/>
                  </a:cubicBezTo>
                  <a:cubicBezTo>
                    <a:pt x="28" y="39"/>
                    <a:pt x="29" y="46"/>
                    <a:pt x="19" y="56"/>
                  </a:cubicBezTo>
                  <a:cubicBezTo>
                    <a:pt x="9" y="66"/>
                    <a:pt x="1" y="75"/>
                    <a:pt x="1" y="75"/>
                  </a:cubicBezTo>
                  <a:cubicBezTo>
                    <a:pt x="1" y="75"/>
                    <a:pt x="0" y="77"/>
                    <a:pt x="0" y="80"/>
                  </a:cubicBezTo>
                  <a:cubicBezTo>
                    <a:pt x="0" y="83"/>
                    <a:pt x="2" y="84"/>
                    <a:pt x="9" y="84"/>
                  </a:cubicBezTo>
                  <a:cubicBezTo>
                    <a:pt x="15" y="84"/>
                    <a:pt x="78" y="84"/>
                    <a:pt x="92" y="84"/>
                  </a:cubicBezTo>
                  <a:cubicBezTo>
                    <a:pt x="94" y="84"/>
                    <a:pt x="95" y="84"/>
                    <a:pt x="95" y="84"/>
                  </a:cubicBezTo>
                  <a:cubicBezTo>
                    <a:pt x="110" y="84"/>
                    <a:pt x="173" y="84"/>
                    <a:pt x="179" y="84"/>
                  </a:cubicBezTo>
                  <a:cubicBezTo>
                    <a:pt x="186" y="84"/>
                    <a:pt x="188" y="83"/>
                    <a:pt x="188" y="80"/>
                  </a:cubicBezTo>
                  <a:cubicBezTo>
                    <a:pt x="188" y="77"/>
                    <a:pt x="187" y="75"/>
                    <a:pt x="187" y="75"/>
                  </a:cubicBezTo>
                </a:path>
              </a:pathLst>
            </a:custGeom>
            <a:gradFill rotWithShape="0">
              <a:gsLst>
                <a:gs pos="0">
                  <a:srgbClr val="404040"/>
                </a:gs>
                <a:gs pos="100000">
                  <a:srgbClr val="51647E"/>
                </a:gs>
              </a:gsLst>
              <a:lin ang="5400000"/>
            </a:gra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12308" name="Freeform 12"/>
            <p:cNvSpPr/>
            <p:nvPr/>
          </p:nvSpPr>
          <p:spPr bwMode="auto">
            <a:xfrm>
              <a:off x="0" y="0"/>
              <a:ext cx="1992313" cy="1425575"/>
            </a:xfrm>
            <a:custGeom>
              <a:avLst/>
              <a:gdLst>
                <a:gd name="T0" fmla="*/ 2147483647 w 530"/>
                <a:gd name="T1" fmla="*/ 2147483647 h 379"/>
                <a:gd name="T2" fmla="*/ 2147483647 w 530"/>
                <a:gd name="T3" fmla="*/ 2147483647 h 379"/>
                <a:gd name="T4" fmla="*/ 2147483647 w 530"/>
                <a:gd name="T5" fmla="*/ 2147483647 h 379"/>
                <a:gd name="T6" fmla="*/ 0 w 530"/>
                <a:gd name="T7" fmla="*/ 2147483647 h 379"/>
                <a:gd name="T8" fmla="*/ 0 w 530"/>
                <a:gd name="T9" fmla="*/ 2147483647 h 379"/>
                <a:gd name="T10" fmla="*/ 2147483647 w 530"/>
                <a:gd name="T11" fmla="*/ 0 h 379"/>
                <a:gd name="T12" fmla="*/ 2147483647 w 530"/>
                <a:gd name="T13" fmla="*/ 0 h 379"/>
                <a:gd name="T14" fmla="*/ 2147483647 w 530"/>
                <a:gd name="T15" fmla="*/ 2147483647 h 379"/>
                <a:gd name="T16" fmla="*/ 2147483647 w 530"/>
                <a:gd name="T17" fmla="*/ 2147483647 h 3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0" h="379">
                  <a:moveTo>
                    <a:pt x="530" y="359"/>
                  </a:moveTo>
                  <a:cubicBezTo>
                    <a:pt x="530" y="370"/>
                    <a:pt x="520" y="379"/>
                    <a:pt x="507" y="379"/>
                  </a:cubicBezTo>
                  <a:cubicBezTo>
                    <a:pt x="23" y="379"/>
                    <a:pt x="23" y="379"/>
                    <a:pt x="23" y="379"/>
                  </a:cubicBezTo>
                  <a:cubicBezTo>
                    <a:pt x="10" y="379"/>
                    <a:pt x="0" y="370"/>
                    <a:pt x="0" y="359"/>
                  </a:cubicBezTo>
                  <a:cubicBezTo>
                    <a:pt x="0" y="20"/>
                    <a:pt x="0" y="20"/>
                    <a:pt x="0" y="20"/>
                  </a:cubicBezTo>
                  <a:cubicBezTo>
                    <a:pt x="0" y="9"/>
                    <a:pt x="10" y="0"/>
                    <a:pt x="23" y="0"/>
                  </a:cubicBezTo>
                  <a:cubicBezTo>
                    <a:pt x="507" y="0"/>
                    <a:pt x="507" y="0"/>
                    <a:pt x="507" y="0"/>
                  </a:cubicBezTo>
                  <a:cubicBezTo>
                    <a:pt x="520" y="0"/>
                    <a:pt x="530" y="9"/>
                    <a:pt x="530" y="20"/>
                  </a:cubicBezTo>
                  <a:lnTo>
                    <a:pt x="530" y="359"/>
                  </a:lnTo>
                  <a:close/>
                </a:path>
              </a:pathLst>
            </a:custGeom>
            <a:solidFill>
              <a:srgbClr val="191919"/>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12309" name="Rectangle 13"/>
            <p:cNvSpPr>
              <a:spLocks noChangeArrowheads="1"/>
            </p:cNvSpPr>
            <p:nvPr/>
          </p:nvSpPr>
          <p:spPr bwMode="auto">
            <a:xfrm>
              <a:off x="68262" y="63500"/>
              <a:ext cx="1855788" cy="1147763"/>
            </a:xfrm>
            <a:prstGeom prst="rect">
              <a:avLst/>
            </a:prstGeom>
            <a:blipFill dpi="0" rotWithShape="1">
              <a:blip r:embed="rId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pPr defTabSz="1374775" eaLnBrk="1" hangingPunct="1"/>
              <a:endParaRPr lang="en-US" altLang="zh-CN" sz="3500">
                <a:solidFill>
                  <a:srgbClr val="000000"/>
                </a:solidFill>
                <a:latin typeface="微软雅黑" panose="020B0503020204020204" charset="-122"/>
                <a:ea typeface="微软雅黑" panose="020B0503020204020204" charset="-122"/>
              </a:endParaRPr>
            </a:p>
          </p:txBody>
        </p:sp>
        <p:sp>
          <p:nvSpPr>
            <p:cNvPr id="12310" name="Freeform 14"/>
            <p:cNvSpPr/>
            <p:nvPr/>
          </p:nvSpPr>
          <p:spPr bwMode="auto">
            <a:xfrm>
              <a:off x="68262" y="63500"/>
              <a:ext cx="1855788" cy="1147763"/>
            </a:xfrm>
            <a:custGeom>
              <a:avLst/>
              <a:gdLst>
                <a:gd name="T0" fmla="*/ 2147483647 w 1169"/>
                <a:gd name="T1" fmla="*/ 0 h 723"/>
                <a:gd name="T2" fmla="*/ 0 w 1169"/>
                <a:gd name="T3" fmla="*/ 0 h 723"/>
                <a:gd name="T4" fmla="*/ 0 w 1169"/>
                <a:gd name="T5" fmla="*/ 2147483647 h 723"/>
                <a:gd name="T6" fmla="*/ 2147483647 w 1169"/>
                <a:gd name="T7" fmla="*/ 0 h 7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9" h="723">
                  <a:moveTo>
                    <a:pt x="1169" y="0"/>
                  </a:moveTo>
                  <a:lnTo>
                    <a:pt x="0" y="0"/>
                  </a:lnTo>
                  <a:lnTo>
                    <a:pt x="0" y="723"/>
                  </a:lnTo>
                  <a:lnTo>
                    <a:pt x="1169" y="0"/>
                  </a:lnTo>
                  <a:close/>
                </a:path>
              </a:pathLst>
            </a:custGeom>
            <a:solidFill>
              <a:srgbClr val="DCDADA">
                <a:alpha val="20000"/>
              </a:srgbClr>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12311" name="Oval 15"/>
            <p:cNvSpPr>
              <a:spLocks noChangeArrowheads="1"/>
            </p:cNvSpPr>
            <p:nvPr/>
          </p:nvSpPr>
          <p:spPr bwMode="auto">
            <a:xfrm>
              <a:off x="947737" y="1260475"/>
              <a:ext cx="93663" cy="93663"/>
            </a:xfrm>
            <a:prstGeom prst="ellipse">
              <a:avLst/>
            </a:prstGeom>
            <a:solidFill>
              <a:srgbClr val="6E6F7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defTabSz="1374775" eaLnBrk="1" hangingPunct="1"/>
              <a:endParaRPr lang="en-US" altLang="zh-CN" sz="3500">
                <a:solidFill>
                  <a:srgbClr val="000000"/>
                </a:soli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2"/>
          <a:stretch>
            <a:fillRect/>
          </a:stretch>
        </p:blipFill>
        <p:spPr>
          <a:xfrm>
            <a:off x="2891155" y="241935"/>
            <a:ext cx="6899910" cy="3469005"/>
          </a:xfrm>
          <a:prstGeom prst="rect">
            <a:avLst/>
          </a:prstGeom>
        </p:spPr>
      </p:pic>
      <p:sp>
        <p:nvSpPr>
          <p:cNvPr id="3" name="文本框 2"/>
          <p:cNvSpPr txBox="1"/>
          <p:nvPr/>
        </p:nvSpPr>
        <p:spPr>
          <a:xfrm>
            <a:off x="813435" y="5012690"/>
            <a:ext cx="11378565" cy="1938020"/>
          </a:xfrm>
          <a:prstGeom prst="rect">
            <a:avLst/>
          </a:prstGeom>
          <a:noFill/>
        </p:spPr>
        <p:txBody>
          <a:bodyPr wrap="square" rtlCol="0">
            <a:spAutoFit/>
          </a:bodyPr>
          <a:p>
            <a:r>
              <a:rPr lang="en-US" altLang="zh-CN"/>
              <a:t>      </a:t>
            </a:r>
            <a:r>
              <a:rPr lang="zh-CN" altLang="en-US" sz="2400"/>
              <a:t>根据易观的研究，处于领先者位置的土巴兔和齐家，用平台化的发展路径，进一步拉大了和其他厂商的差距。以创新为主要亮点的爱空间，用标准化家装与城市合伙人相结合的模式，稳步扩张。以补缺者为定位的惠装，专注于施工环节，并借助移动互联网，发掘用户价值。以务实为亮点的美乐乐，以建材家居的销售为核心不断向上下游延伸，并用 O2O 模式进行市场开拓。</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tags/tag1.xml><?xml version="1.0" encoding="utf-8"?>
<p:tagLst xmlns:p="http://schemas.openxmlformats.org/presentationml/2006/main">
  <p:tag name="ISLIDE.VECTOR" val="1c62915a-2fee-4a78-8ba1-4e0a9795831a"/>
</p:tagLst>
</file>

<file path=ppt/tags/tag2.xml><?xml version="1.0" encoding="utf-8"?>
<p:tagLst xmlns:p="http://schemas.openxmlformats.org/presentationml/2006/main">
  <p:tag name="ISLIDE.VECTOR" val="f454d70a-f675-4d4e-b831-2f54af3bb78f"/>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1916</Words>
  <Application>WPS 演示</Application>
  <PresentationFormat>宽屏</PresentationFormat>
  <Paragraphs>337</Paragraphs>
  <Slides>31</Slides>
  <Notes>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31</vt:i4>
      </vt:variant>
    </vt:vector>
  </HeadingPairs>
  <TitlesOfParts>
    <vt:vector size="51" baseType="lpstr">
      <vt:lpstr>Arial</vt:lpstr>
      <vt:lpstr>宋体</vt:lpstr>
      <vt:lpstr>Wingdings</vt:lpstr>
      <vt:lpstr>Calibri</vt:lpstr>
      <vt:lpstr>Calibri Light</vt:lpstr>
      <vt:lpstr>方正综艺简体</vt:lpstr>
      <vt:lpstr>微软雅黑</vt:lpstr>
      <vt:lpstr>Arial Unicode MS</vt:lpstr>
      <vt:lpstr>Levenim MT</vt:lpstr>
      <vt:lpstr>Segoe Print</vt:lpstr>
      <vt:lpstr>Impact</vt:lpstr>
      <vt:lpstr>华文隶书</vt:lpstr>
      <vt:lpstr>幼圆</vt:lpstr>
      <vt:lpstr>Bauhaus LT Heavy</vt:lpstr>
      <vt:lpstr>Yu Gothic UI Semibold</vt:lpstr>
      <vt:lpstr>Segoe UI</vt:lpstr>
      <vt:lpstr>Gotham</vt:lpstr>
      <vt:lpstr>Calibri</vt:lpstr>
      <vt:lpstr>Gotham Rounded Book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qzuser</cp:lastModifiedBy>
  <cp:revision>37</cp:revision>
  <dcterms:created xsi:type="dcterms:W3CDTF">2015-07-07T03:07:00Z</dcterms:created>
  <dcterms:modified xsi:type="dcterms:W3CDTF">2019-05-27T04:55:58Z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